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56" r:id="rId2"/>
  </p:sldIdLst>
  <p:sldSz cx="30275213" cy="42803763"/>
  <p:notesSz cx="6858000" cy="9144000"/>
  <p:embeddedFontLst>
    <p:embeddedFont>
      <p:font typeface="Georgia" panose="02040502050405020303" pitchFamily="18" charset="0"/>
      <p:regular r:id="rId4"/>
      <p:bold r:id="rId5"/>
      <p:italic r:id="rId6"/>
      <p:boldItalic r:id="rId7"/>
    </p:embeddedFont>
    <p:embeddedFont>
      <p:font typeface="Quattrocento Sans" panose="020B0502050000020003" pitchFamily="34"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4968">
          <p15:clr>
            <a:srgbClr val="A4A3A4"/>
          </p15:clr>
        </p15:guide>
        <p15:guide id="2" pos="10489">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6" roundtripDataSignature="AMtx7mgKY4V/qYlFty+orroeP6fdk1PUp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AFC4CA2-8655-4C80-BE2A-CCEB2B9BF4B6}">
  <a:tblStyle styleId="{6AFC4CA2-8655-4C80-BE2A-CCEB2B9BF4B6}"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17" autoAdjust="0"/>
  </p:normalViewPr>
  <p:slideViewPr>
    <p:cSldViewPr snapToGrid="0">
      <p:cViewPr>
        <p:scale>
          <a:sx n="70" d="100"/>
          <a:sy n="70" d="100"/>
        </p:scale>
        <p:origin x="2764" y="32"/>
      </p:cViewPr>
      <p:guideLst>
        <p:guide orient="horz" pos="24968"/>
        <p:guide pos="1048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font" Target="fonts/font4.fntdata"/><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0" Type="http://schemas.openxmlformats.org/officeDocument/2006/relationships/font" Target="fonts/font7.fntdata"/><Relationship Id="rId19"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font" Target="fonts/font6.fntdata"/></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0"/>
    <c:plotArea>
      <c:layout/>
      <c:barChart>
        <c:barDir val="col"/>
        <c:grouping val="clustered"/>
        <c:varyColors val="0"/>
        <c:ser>
          <c:idx val="0"/>
          <c:order val="0"/>
          <c:tx>
            <c:strRef>
              <c:f>Folha1!$B$1</c:f>
              <c:strCache>
                <c:ptCount val="1"/>
                <c:pt idx="0">
                  <c:v>Text 1</c:v>
                </c:pt>
              </c:strCache>
            </c:strRef>
          </c:tx>
          <c:spPr>
            <a:solidFill>
              <a:schemeClr val="accent4">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pt-P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Folha1!$A$2:$A$5</c:f>
              <c:strCache>
                <c:ptCount val="4"/>
                <c:pt idx="0">
                  <c:v>Text 1</c:v>
                </c:pt>
                <c:pt idx="1">
                  <c:v>Text 2</c:v>
                </c:pt>
                <c:pt idx="2">
                  <c:v>Text 3</c:v>
                </c:pt>
                <c:pt idx="3">
                  <c:v>Categoria 4</c:v>
                </c:pt>
              </c:strCache>
            </c:strRef>
          </c:cat>
          <c:val>
            <c:numRef>
              <c:f>Folha1!$B$2:$B$5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C996-422D-B1D4-EC0993E2B6B3}"/>
            </c:ext>
          </c:extLst>
        </c:ser>
        <c:ser>
          <c:idx val="1"/>
          <c:order val="1"/>
          <c:tx>
            <c:strRef>
              <c:f>Folha1!$C$1</c:f>
              <c:strCache>
                <c:ptCount val="1"/>
                <c:pt idx="0">
                  <c:v>Text 2</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pt-P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Folha1!$A$2:$A$5</c:f>
              <c:strCache>
                <c:ptCount val="4"/>
                <c:pt idx="0">
                  <c:v>Text 1</c:v>
                </c:pt>
                <c:pt idx="1">
                  <c:v>Text 2</c:v>
                </c:pt>
                <c:pt idx="2">
                  <c:v>Text 3</c:v>
                </c:pt>
                <c:pt idx="3">
                  <c:v>Categoria 4</c:v>
                </c:pt>
              </c:strCache>
            </c:strRef>
          </c:cat>
          <c:val>
            <c:numRef>
              <c:f>Folha1!$C$2:$C$5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C996-422D-B1D4-EC0993E2B6B3}"/>
            </c:ext>
          </c:extLst>
        </c:ser>
        <c:ser>
          <c:idx val="2"/>
          <c:order val="2"/>
          <c:tx>
            <c:strRef>
              <c:f>Folha1!$D$1</c:f>
              <c:strCache>
                <c:ptCount val="1"/>
                <c:pt idx="0">
                  <c:v>Text 3</c:v>
                </c:pt>
              </c:strCache>
            </c:strRef>
          </c:tx>
          <c:spPr>
            <a:solidFill>
              <a:schemeClr val="accent4">
                <a:tint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pt-P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Folha1!$A$2:$A$5</c:f>
              <c:strCache>
                <c:ptCount val="4"/>
                <c:pt idx="0">
                  <c:v>Text 1</c:v>
                </c:pt>
                <c:pt idx="1">
                  <c:v>Text 2</c:v>
                </c:pt>
                <c:pt idx="2">
                  <c:v>Text 3</c:v>
                </c:pt>
                <c:pt idx="3">
                  <c:v>Categoria 4</c:v>
                </c:pt>
              </c:strCache>
            </c:strRef>
          </c:cat>
          <c:val>
            <c:numRef>
              <c:f>Folha1!$D$2:$D$5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C996-422D-B1D4-EC0993E2B6B3}"/>
            </c:ext>
          </c:extLst>
        </c:ser>
        <c:dLbls>
          <c:dLblPos val="outEnd"/>
          <c:showLegendKey val="0"/>
          <c:showVal val="1"/>
          <c:showCatName val="0"/>
          <c:showSerName val="0"/>
          <c:showPercent val="0"/>
          <c:showBubbleSize val="0"/>
        </c:dLbls>
        <c:gapWidth val="219"/>
        <c:overlap val="-27"/>
        <c:axId val="590391840"/>
        <c:axId val="590392384"/>
      </c:barChart>
      <c:catAx>
        <c:axId val="59039184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t-PT"/>
          </a:p>
        </c:txPr>
        <c:crossAx val="590392384"/>
        <c:crosses val="autoZero"/>
        <c:auto val="1"/>
        <c:lblAlgn val="ctr"/>
        <c:lblOffset val="100"/>
        <c:noMultiLvlLbl val="0"/>
      </c:catAx>
      <c:valAx>
        <c:axId val="5903923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t-PT"/>
          </a:p>
        </c:txPr>
        <c:crossAx val="5903918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t-PT"/>
        </a:p>
      </c:txPr>
    </c:legend>
    <c:plotVisOnly val="1"/>
    <c:dispBlanksAs val="gap"/>
    <c:showDLblsOverMax val="0"/>
  </c:chart>
  <c:spPr>
    <a:noFill/>
    <a:ln>
      <a:noFill/>
    </a:ln>
    <a:effectLst/>
  </c:spPr>
  <c:txPr>
    <a:bodyPr/>
    <a:lstStyle/>
    <a:p>
      <a:pPr>
        <a:defRPr/>
      </a:pPr>
      <a:endParaRPr lang="pt-PT"/>
    </a:p>
  </c:txPr>
  <c:externalData r:id="rId3">
    <c:autoUpdate val="0"/>
  </c:externalData>
</c:chartSpace>
</file>

<file path=ppt/charts/colors1.xml><?xml version="1.0" encoding="utf-8"?>
<cs:colorStyle xmlns:cs="http://schemas.microsoft.com/office/drawing/2012/chartStyle" xmlns:a="http://schemas.openxmlformats.org/drawingml/2006/main" meth="withinLinear" id="17">
  <a:schemeClr val="accent4"/>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823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823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823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823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823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823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823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823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823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823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823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823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823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823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823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823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2338388" y="1143000"/>
            <a:ext cx="218122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353"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353"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353"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353"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353"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353"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353"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353"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353"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823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823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823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823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823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823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823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823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a:spLocks noGrp="1" noRot="1" noChangeAspect="1"/>
          </p:cNvSpPr>
          <p:nvPr>
            <p:ph type="sldImg" idx="2"/>
          </p:nvPr>
        </p:nvSpPr>
        <p:spPr>
          <a:xfrm>
            <a:off x="2338388" y="1143000"/>
            <a:ext cx="218122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4" name="Google Shape;84;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 name="Google Shape;85;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o de título" type="title">
  <p:cSld name="TITLE">
    <p:spTree>
      <p:nvGrpSpPr>
        <p:cNvPr id="1" name="Shape 13"/>
        <p:cNvGrpSpPr/>
        <p:nvPr/>
      </p:nvGrpSpPr>
      <p:grpSpPr>
        <a:xfrm>
          <a:off x="0" y="0"/>
          <a:ext cx="0" cy="0"/>
          <a:chOff x="0" y="0"/>
          <a:chExt cx="0" cy="0"/>
        </a:xfrm>
      </p:grpSpPr>
      <p:sp>
        <p:nvSpPr>
          <p:cNvPr id="14" name="Google Shape;14;p3"/>
          <p:cNvSpPr txBox="1">
            <a:spLocks noGrp="1"/>
          </p:cNvSpPr>
          <p:nvPr>
            <p:ph type="ctrTitle"/>
          </p:nvPr>
        </p:nvSpPr>
        <p:spPr>
          <a:xfrm>
            <a:off x="2270641" y="13296929"/>
            <a:ext cx="25733931" cy="9175066"/>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18710" b="0" i="0" u="none" strike="noStrike" cap="none">
                <a:solidFill>
                  <a:srgbClr val="2D3E50"/>
                </a:solidFill>
                <a:latin typeface="Calibri"/>
                <a:ea typeface="Calibri"/>
                <a:cs typeface="Calibri"/>
                <a:sym typeface="Calibri"/>
              </a:defRPr>
            </a:lvl1pPr>
            <a:lvl2pPr marR="0" lvl="1"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9pPr>
          </a:lstStyle>
          <a:p>
            <a:endParaRPr/>
          </a:p>
        </p:txBody>
      </p:sp>
      <p:sp>
        <p:nvSpPr>
          <p:cNvPr id="15" name="Google Shape;15;p3"/>
          <p:cNvSpPr txBox="1">
            <a:spLocks noGrp="1"/>
          </p:cNvSpPr>
          <p:nvPr>
            <p:ph type="subTitle" idx="1"/>
          </p:nvPr>
        </p:nvSpPr>
        <p:spPr>
          <a:xfrm>
            <a:off x="4541282" y="24255468"/>
            <a:ext cx="21192649" cy="10938739"/>
          </a:xfrm>
          <a:prstGeom prst="rect">
            <a:avLst/>
          </a:prstGeom>
          <a:noFill/>
          <a:ln>
            <a:noFill/>
          </a:ln>
        </p:spPr>
        <p:txBody>
          <a:bodyPr spcFirstLastPara="1" wrap="square" lIns="91425" tIns="45700" rIns="91425" bIns="45700" anchor="t" anchorCtr="0">
            <a:noAutofit/>
          </a:bodyPr>
          <a:lstStyle>
            <a:lvl1pPr marR="0" lvl="0" algn="ctr" rtl="0">
              <a:spcBef>
                <a:spcPts val="2733"/>
              </a:spcBef>
              <a:spcAft>
                <a:spcPts val="0"/>
              </a:spcAft>
              <a:buClr>
                <a:srgbClr val="888888"/>
              </a:buClr>
              <a:buSzPts val="13664"/>
              <a:buFont typeface="Arial"/>
              <a:buNone/>
              <a:defRPr sz="13664" b="0" i="0" u="none" strike="noStrike" cap="none">
                <a:solidFill>
                  <a:srgbClr val="888888"/>
                </a:solidFill>
                <a:latin typeface="Calibri"/>
                <a:ea typeface="Calibri"/>
                <a:cs typeface="Calibri"/>
                <a:sym typeface="Calibri"/>
              </a:defRPr>
            </a:lvl1pPr>
            <a:lvl2pPr marR="0" lvl="1" algn="ctr" rtl="0">
              <a:spcBef>
                <a:spcPts val="2375"/>
              </a:spcBef>
              <a:spcAft>
                <a:spcPts val="0"/>
              </a:spcAft>
              <a:buClr>
                <a:srgbClr val="888888"/>
              </a:buClr>
              <a:buSzPts val="11877"/>
              <a:buFont typeface="Arial"/>
              <a:buNone/>
              <a:defRPr sz="11877" b="0" i="0" u="none" strike="noStrike" cap="none">
                <a:solidFill>
                  <a:srgbClr val="888888"/>
                </a:solidFill>
                <a:latin typeface="Calibri"/>
                <a:ea typeface="Calibri"/>
                <a:cs typeface="Calibri"/>
                <a:sym typeface="Calibri"/>
              </a:defRPr>
            </a:lvl2pPr>
            <a:lvl3pPr marR="0" lvl="2" algn="ctr" rtl="0">
              <a:spcBef>
                <a:spcPts val="2039"/>
              </a:spcBef>
              <a:spcAft>
                <a:spcPts val="0"/>
              </a:spcAft>
              <a:buClr>
                <a:srgbClr val="888888"/>
              </a:buClr>
              <a:buSzPts val="10196"/>
              <a:buFont typeface="Arial"/>
              <a:buNone/>
              <a:defRPr sz="10196" b="0" i="0" u="none" strike="noStrike" cap="none">
                <a:solidFill>
                  <a:srgbClr val="888888"/>
                </a:solidFill>
                <a:latin typeface="Calibri"/>
                <a:ea typeface="Calibri"/>
                <a:cs typeface="Calibri"/>
                <a:sym typeface="Calibri"/>
              </a:defRPr>
            </a:lvl3pPr>
            <a:lvl4pPr marR="0" lvl="3" algn="ctr" rtl="0">
              <a:spcBef>
                <a:spcPts val="1703"/>
              </a:spcBef>
              <a:spcAft>
                <a:spcPts val="0"/>
              </a:spcAft>
              <a:buClr>
                <a:srgbClr val="888888"/>
              </a:buClr>
              <a:buSzPts val="8514"/>
              <a:buFont typeface="Arial"/>
              <a:buNone/>
              <a:defRPr sz="8514" b="0" i="0" u="none" strike="noStrike" cap="none">
                <a:solidFill>
                  <a:srgbClr val="888888"/>
                </a:solidFill>
                <a:latin typeface="Calibri"/>
                <a:ea typeface="Calibri"/>
                <a:cs typeface="Calibri"/>
                <a:sym typeface="Calibri"/>
              </a:defRPr>
            </a:lvl4pPr>
            <a:lvl5pPr marR="0" lvl="4" algn="ctr" rtl="0">
              <a:spcBef>
                <a:spcPts val="1703"/>
              </a:spcBef>
              <a:spcAft>
                <a:spcPts val="0"/>
              </a:spcAft>
              <a:buClr>
                <a:srgbClr val="888888"/>
              </a:buClr>
              <a:buSzPts val="8514"/>
              <a:buFont typeface="Arial"/>
              <a:buNone/>
              <a:defRPr sz="8514" b="0" i="0" u="none" strike="noStrike" cap="none">
                <a:solidFill>
                  <a:srgbClr val="888888"/>
                </a:solidFill>
                <a:latin typeface="Calibri"/>
                <a:ea typeface="Calibri"/>
                <a:cs typeface="Calibri"/>
                <a:sym typeface="Calibri"/>
              </a:defRPr>
            </a:lvl5pPr>
            <a:lvl6pPr marR="0" lvl="5" algn="ctr" rtl="0">
              <a:spcBef>
                <a:spcPts val="1703"/>
              </a:spcBef>
              <a:spcAft>
                <a:spcPts val="0"/>
              </a:spcAft>
              <a:buClr>
                <a:srgbClr val="888888"/>
              </a:buClr>
              <a:buSzPts val="8514"/>
              <a:buFont typeface="Arial"/>
              <a:buNone/>
              <a:defRPr sz="8514" b="0" i="0" u="none" strike="noStrike" cap="none">
                <a:solidFill>
                  <a:srgbClr val="888888"/>
                </a:solidFill>
                <a:latin typeface="Calibri"/>
                <a:ea typeface="Calibri"/>
                <a:cs typeface="Calibri"/>
                <a:sym typeface="Calibri"/>
              </a:defRPr>
            </a:lvl6pPr>
            <a:lvl7pPr marR="0" lvl="6" algn="ctr" rtl="0">
              <a:spcBef>
                <a:spcPts val="1703"/>
              </a:spcBef>
              <a:spcAft>
                <a:spcPts val="0"/>
              </a:spcAft>
              <a:buClr>
                <a:srgbClr val="888888"/>
              </a:buClr>
              <a:buSzPts val="8514"/>
              <a:buFont typeface="Arial"/>
              <a:buNone/>
              <a:defRPr sz="8514" b="0" i="0" u="none" strike="noStrike" cap="none">
                <a:solidFill>
                  <a:srgbClr val="888888"/>
                </a:solidFill>
                <a:latin typeface="Calibri"/>
                <a:ea typeface="Calibri"/>
                <a:cs typeface="Calibri"/>
                <a:sym typeface="Calibri"/>
              </a:defRPr>
            </a:lvl7pPr>
            <a:lvl8pPr marR="0" lvl="7" algn="ctr" rtl="0">
              <a:spcBef>
                <a:spcPts val="1703"/>
              </a:spcBef>
              <a:spcAft>
                <a:spcPts val="0"/>
              </a:spcAft>
              <a:buClr>
                <a:srgbClr val="888888"/>
              </a:buClr>
              <a:buSzPts val="8514"/>
              <a:buFont typeface="Arial"/>
              <a:buNone/>
              <a:defRPr sz="8514" b="0" i="0" u="none" strike="noStrike" cap="none">
                <a:solidFill>
                  <a:srgbClr val="888888"/>
                </a:solidFill>
                <a:latin typeface="Calibri"/>
                <a:ea typeface="Calibri"/>
                <a:cs typeface="Calibri"/>
                <a:sym typeface="Calibri"/>
              </a:defRPr>
            </a:lvl8pPr>
            <a:lvl9pPr marR="0" lvl="8" algn="ctr" rtl="0">
              <a:spcBef>
                <a:spcPts val="1703"/>
              </a:spcBef>
              <a:spcAft>
                <a:spcPts val="0"/>
              </a:spcAft>
              <a:buClr>
                <a:srgbClr val="888888"/>
              </a:buClr>
              <a:buSzPts val="8514"/>
              <a:buFont typeface="Arial"/>
              <a:buNone/>
              <a:defRPr sz="8514" b="0" i="0" u="none" strike="noStrike" cap="none">
                <a:solidFill>
                  <a:srgbClr val="888888"/>
                </a:solidFill>
                <a:latin typeface="Calibri"/>
                <a:ea typeface="Calibri"/>
                <a:cs typeface="Calibri"/>
                <a:sym typeface="Calibri"/>
              </a:defRPr>
            </a:lvl9pPr>
          </a:lstStyle>
          <a:p>
            <a:endParaRPr/>
          </a:p>
        </p:txBody>
      </p:sp>
      <p:sp>
        <p:nvSpPr>
          <p:cNvPr id="16" name="Google Shape;16;p3"/>
          <p:cNvSpPr txBox="1">
            <a:spLocks noGrp="1"/>
          </p:cNvSpPr>
          <p:nvPr>
            <p:ph type="dt" idx="10"/>
          </p:nvPr>
        </p:nvSpPr>
        <p:spPr>
          <a:xfrm>
            <a:off x="1513429" y="39672747"/>
            <a:ext cx="7064884" cy="2279848"/>
          </a:xfrm>
          <a:prstGeom prst="rect">
            <a:avLst/>
          </a:prstGeom>
          <a:noFill/>
          <a:ln>
            <a:noFill/>
          </a:ln>
        </p:spPr>
        <p:txBody>
          <a:bodyPr spcFirstLastPara="1" wrap="square" lIns="370275" tIns="185125" rIns="370275" bIns="185125"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3"/>
          <p:cNvSpPr txBox="1">
            <a:spLocks noGrp="1"/>
          </p:cNvSpPr>
          <p:nvPr>
            <p:ph type="ftr" idx="11"/>
          </p:nvPr>
        </p:nvSpPr>
        <p:spPr>
          <a:xfrm>
            <a:off x="10343700" y="39672747"/>
            <a:ext cx="9587818" cy="2279848"/>
          </a:xfrm>
          <a:prstGeom prst="rect">
            <a:avLst/>
          </a:prstGeom>
          <a:noFill/>
          <a:ln>
            <a:noFill/>
          </a:ln>
        </p:spPr>
        <p:txBody>
          <a:bodyPr spcFirstLastPara="1" wrap="square" lIns="370275" tIns="185125" rIns="370275" bIns="185125"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3"/>
          <p:cNvSpPr txBox="1">
            <a:spLocks noGrp="1"/>
          </p:cNvSpPr>
          <p:nvPr>
            <p:ph type="sldNum" idx="12"/>
          </p:nvPr>
        </p:nvSpPr>
        <p:spPr>
          <a:xfrm>
            <a:off x="21696903" y="39672747"/>
            <a:ext cx="7064884" cy="2279848"/>
          </a:xfrm>
          <a:prstGeom prst="rect">
            <a:avLst/>
          </a:prstGeom>
          <a:noFill/>
          <a:ln>
            <a:noFill/>
          </a:ln>
        </p:spPr>
        <p:txBody>
          <a:bodyPr spcFirstLastPara="1" wrap="square" lIns="370275" tIns="185125" rIns="370275" bIns="185125" anchor="ctr" anchorCtr="0">
            <a:noAutofit/>
          </a:bodyPr>
          <a:lstStyle>
            <a:lvl1pPr marL="0" marR="0" lvl="0" indent="0" algn="r">
              <a:spcBef>
                <a:spcPts val="0"/>
              </a:spcBef>
              <a:spcAft>
                <a:spcPts val="0"/>
              </a:spcAft>
              <a:buNone/>
              <a:defRPr sz="515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515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515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515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515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515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515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515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515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e texto vertical" type="vertTx">
  <p:cSld name="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a:off x="1513429" y="1713660"/>
            <a:ext cx="27248359" cy="7133961"/>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9pPr>
          </a:lstStyle>
          <a:p>
            <a:endParaRPr/>
          </a:p>
        </p:txBody>
      </p:sp>
      <p:sp>
        <p:nvSpPr>
          <p:cNvPr id="72" name="Google Shape;72;p12"/>
          <p:cNvSpPr txBox="1">
            <a:spLocks noGrp="1"/>
          </p:cNvSpPr>
          <p:nvPr>
            <p:ph type="body" idx="1"/>
          </p:nvPr>
        </p:nvSpPr>
        <p:spPr>
          <a:xfrm rot="5400000">
            <a:off x="1013121" y="10487853"/>
            <a:ext cx="28248974" cy="27248359"/>
          </a:xfrm>
          <a:prstGeom prst="rect">
            <a:avLst/>
          </a:prstGeom>
          <a:noFill/>
          <a:ln>
            <a:noFill/>
          </a:ln>
        </p:spPr>
        <p:txBody>
          <a:bodyPr spcFirstLastPara="1" wrap="square" lIns="91425" tIns="45700" rIns="91425" bIns="45700" anchor="t" anchorCtr="0">
            <a:noAutofit/>
          </a:bodyPr>
          <a:lstStyle>
            <a:lvl1pPr marL="457200" marR="0" lvl="0" indent="-1096264" algn="l" rtl="0">
              <a:spcBef>
                <a:spcPts val="2733"/>
              </a:spcBef>
              <a:spcAft>
                <a:spcPts val="0"/>
              </a:spcAft>
              <a:buClr>
                <a:schemeClr val="dk1"/>
              </a:buClr>
              <a:buSzPts val="13664"/>
              <a:buFont typeface="Arial"/>
              <a:buChar char="•"/>
              <a:defRPr sz="13664" b="0" i="0" u="none" strike="noStrike" cap="none">
                <a:solidFill>
                  <a:schemeClr val="dk1"/>
                </a:solidFill>
                <a:latin typeface="Calibri"/>
                <a:ea typeface="Calibri"/>
                <a:cs typeface="Calibri"/>
                <a:sym typeface="Calibri"/>
              </a:defRPr>
            </a:lvl1pPr>
            <a:lvl2pPr marL="914400" marR="0" lvl="1" indent="-982789" algn="l" rtl="0">
              <a:spcBef>
                <a:spcPts val="2375"/>
              </a:spcBef>
              <a:spcAft>
                <a:spcPts val="0"/>
              </a:spcAft>
              <a:buClr>
                <a:schemeClr val="dk1"/>
              </a:buClr>
              <a:buSzPts val="11877"/>
              <a:buFont typeface="Arial"/>
              <a:buChar char="–"/>
              <a:defRPr sz="11877" b="0" i="0" u="none" strike="noStrike" cap="none">
                <a:solidFill>
                  <a:schemeClr val="dk1"/>
                </a:solidFill>
                <a:latin typeface="Calibri"/>
                <a:ea typeface="Calibri"/>
                <a:cs typeface="Calibri"/>
                <a:sym typeface="Calibri"/>
              </a:defRPr>
            </a:lvl2pPr>
            <a:lvl3pPr marL="1371600" marR="0" lvl="2" indent="-876045" algn="l" rtl="0">
              <a:spcBef>
                <a:spcPts val="2039"/>
              </a:spcBef>
              <a:spcAft>
                <a:spcPts val="0"/>
              </a:spcAft>
              <a:buClr>
                <a:schemeClr val="dk1"/>
              </a:buClr>
              <a:buSzPts val="10196"/>
              <a:buFont typeface="Arial"/>
              <a:buChar char="•"/>
              <a:defRPr sz="10196" b="0" i="0" u="none" strike="noStrike" cap="none">
                <a:solidFill>
                  <a:schemeClr val="dk1"/>
                </a:solidFill>
                <a:latin typeface="Calibri"/>
                <a:ea typeface="Calibri"/>
                <a:cs typeface="Calibri"/>
                <a:sym typeface="Calibri"/>
              </a:defRPr>
            </a:lvl3pPr>
            <a:lvl4pPr marL="1828800" marR="0" lvl="3" indent="-769239" algn="l" rtl="0">
              <a:spcBef>
                <a:spcPts val="1703"/>
              </a:spcBef>
              <a:spcAft>
                <a:spcPts val="0"/>
              </a:spcAft>
              <a:buClr>
                <a:schemeClr val="dk1"/>
              </a:buClr>
              <a:buSzPts val="8514"/>
              <a:buFont typeface="Arial"/>
              <a:buChar char="–"/>
              <a:defRPr sz="8514" b="0" i="0" u="none" strike="noStrike" cap="none">
                <a:solidFill>
                  <a:schemeClr val="dk1"/>
                </a:solidFill>
                <a:latin typeface="Calibri"/>
                <a:ea typeface="Calibri"/>
                <a:cs typeface="Calibri"/>
                <a:sym typeface="Calibri"/>
              </a:defRPr>
            </a:lvl4pPr>
            <a:lvl5pPr marL="2286000" marR="0" lvl="4" indent="-769239" algn="l" rtl="0">
              <a:spcBef>
                <a:spcPts val="1703"/>
              </a:spcBef>
              <a:spcAft>
                <a:spcPts val="0"/>
              </a:spcAft>
              <a:buClr>
                <a:schemeClr val="dk1"/>
              </a:buClr>
              <a:buSzPts val="8514"/>
              <a:buFont typeface="Arial"/>
              <a:buChar char="»"/>
              <a:defRPr sz="8514" b="0" i="0" u="none" strike="noStrike" cap="none">
                <a:solidFill>
                  <a:schemeClr val="dk1"/>
                </a:solidFill>
                <a:latin typeface="Calibri"/>
                <a:ea typeface="Calibri"/>
                <a:cs typeface="Calibri"/>
                <a:sym typeface="Calibri"/>
              </a:defRPr>
            </a:lvl5pPr>
            <a:lvl6pPr marL="2743200" marR="0" lvl="5" indent="-769239" algn="l" rtl="0">
              <a:spcBef>
                <a:spcPts val="1703"/>
              </a:spcBef>
              <a:spcAft>
                <a:spcPts val="0"/>
              </a:spcAft>
              <a:buClr>
                <a:schemeClr val="dk1"/>
              </a:buClr>
              <a:buSzPts val="8514"/>
              <a:buFont typeface="Arial"/>
              <a:buChar char="•"/>
              <a:defRPr sz="8514" b="0" i="0" u="none" strike="noStrike" cap="none">
                <a:solidFill>
                  <a:schemeClr val="dk1"/>
                </a:solidFill>
                <a:latin typeface="Calibri"/>
                <a:ea typeface="Calibri"/>
                <a:cs typeface="Calibri"/>
                <a:sym typeface="Calibri"/>
              </a:defRPr>
            </a:lvl6pPr>
            <a:lvl7pPr marL="3200400" marR="0" lvl="6" indent="-769239" algn="l" rtl="0">
              <a:spcBef>
                <a:spcPts val="1703"/>
              </a:spcBef>
              <a:spcAft>
                <a:spcPts val="0"/>
              </a:spcAft>
              <a:buClr>
                <a:schemeClr val="dk1"/>
              </a:buClr>
              <a:buSzPts val="8514"/>
              <a:buFont typeface="Arial"/>
              <a:buChar char="•"/>
              <a:defRPr sz="8514" b="0" i="0" u="none" strike="noStrike" cap="none">
                <a:solidFill>
                  <a:schemeClr val="dk1"/>
                </a:solidFill>
                <a:latin typeface="Calibri"/>
                <a:ea typeface="Calibri"/>
                <a:cs typeface="Calibri"/>
                <a:sym typeface="Calibri"/>
              </a:defRPr>
            </a:lvl7pPr>
            <a:lvl8pPr marL="3657600" marR="0" lvl="7" indent="-769239" algn="l" rtl="0">
              <a:spcBef>
                <a:spcPts val="1703"/>
              </a:spcBef>
              <a:spcAft>
                <a:spcPts val="0"/>
              </a:spcAft>
              <a:buClr>
                <a:schemeClr val="dk1"/>
              </a:buClr>
              <a:buSzPts val="8514"/>
              <a:buFont typeface="Arial"/>
              <a:buChar char="•"/>
              <a:defRPr sz="8514" b="0" i="0" u="none" strike="noStrike" cap="none">
                <a:solidFill>
                  <a:schemeClr val="dk1"/>
                </a:solidFill>
                <a:latin typeface="Calibri"/>
                <a:ea typeface="Calibri"/>
                <a:cs typeface="Calibri"/>
                <a:sym typeface="Calibri"/>
              </a:defRPr>
            </a:lvl8pPr>
            <a:lvl9pPr marL="4114800" marR="0" lvl="8" indent="-769239" algn="l" rtl="0">
              <a:spcBef>
                <a:spcPts val="1703"/>
              </a:spcBef>
              <a:spcAft>
                <a:spcPts val="0"/>
              </a:spcAft>
              <a:buClr>
                <a:schemeClr val="dk1"/>
              </a:buClr>
              <a:buSzPts val="8514"/>
              <a:buFont typeface="Arial"/>
              <a:buChar char="•"/>
              <a:defRPr sz="8514" b="0" i="0" u="none" strike="noStrike" cap="none">
                <a:solidFill>
                  <a:schemeClr val="dk1"/>
                </a:solidFill>
                <a:latin typeface="Calibri"/>
                <a:ea typeface="Calibri"/>
                <a:cs typeface="Calibri"/>
                <a:sym typeface="Calibri"/>
              </a:defRPr>
            </a:lvl9pPr>
          </a:lstStyle>
          <a:p>
            <a:endParaRPr/>
          </a:p>
        </p:txBody>
      </p:sp>
      <p:sp>
        <p:nvSpPr>
          <p:cNvPr id="73" name="Google Shape;73;p12"/>
          <p:cNvSpPr txBox="1">
            <a:spLocks noGrp="1"/>
          </p:cNvSpPr>
          <p:nvPr>
            <p:ph type="dt" idx="10"/>
          </p:nvPr>
        </p:nvSpPr>
        <p:spPr>
          <a:xfrm>
            <a:off x="1513429" y="39672747"/>
            <a:ext cx="7064884" cy="2279848"/>
          </a:xfrm>
          <a:prstGeom prst="rect">
            <a:avLst/>
          </a:prstGeom>
          <a:noFill/>
          <a:ln>
            <a:noFill/>
          </a:ln>
        </p:spPr>
        <p:txBody>
          <a:bodyPr spcFirstLastPara="1" wrap="square" lIns="370275" tIns="185125" rIns="370275" bIns="185125"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ftr" idx="11"/>
          </p:nvPr>
        </p:nvSpPr>
        <p:spPr>
          <a:xfrm>
            <a:off x="10343700" y="39672747"/>
            <a:ext cx="9587818" cy="2279848"/>
          </a:xfrm>
          <a:prstGeom prst="rect">
            <a:avLst/>
          </a:prstGeom>
          <a:noFill/>
          <a:ln>
            <a:noFill/>
          </a:ln>
        </p:spPr>
        <p:txBody>
          <a:bodyPr spcFirstLastPara="1" wrap="square" lIns="370275" tIns="185125" rIns="370275" bIns="185125"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2"/>
          <p:cNvSpPr txBox="1">
            <a:spLocks noGrp="1"/>
          </p:cNvSpPr>
          <p:nvPr>
            <p:ph type="sldNum" idx="12"/>
          </p:nvPr>
        </p:nvSpPr>
        <p:spPr>
          <a:xfrm>
            <a:off x="21696903" y="39672747"/>
            <a:ext cx="7064884" cy="2279848"/>
          </a:xfrm>
          <a:prstGeom prst="rect">
            <a:avLst/>
          </a:prstGeom>
          <a:noFill/>
          <a:ln>
            <a:noFill/>
          </a:ln>
        </p:spPr>
        <p:txBody>
          <a:bodyPr spcFirstLastPara="1" wrap="square" lIns="370275" tIns="185125" rIns="370275" bIns="185125" anchor="ctr" anchorCtr="0">
            <a:noAutofit/>
          </a:bodyPr>
          <a:lstStyle>
            <a:lvl1pPr marL="0" marR="0" lvl="0" indent="0" algn="r">
              <a:spcBef>
                <a:spcPts val="0"/>
              </a:spcBef>
              <a:spcAft>
                <a:spcPts val="0"/>
              </a:spcAft>
              <a:buNone/>
              <a:defRPr sz="5150">
                <a:solidFill>
                  <a:srgbClr val="888888"/>
                </a:solidFill>
                <a:latin typeface="Calibri"/>
                <a:ea typeface="Calibri"/>
                <a:cs typeface="Calibri"/>
                <a:sym typeface="Calibri"/>
              </a:defRPr>
            </a:lvl1pPr>
            <a:lvl2pPr marL="0" marR="0" lvl="1" indent="0" algn="r">
              <a:spcBef>
                <a:spcPts val="0"/>
              </a:spcBef>
              <a:spcAft>
                <a:spcPts val="0"/>
              </a:spcAft>
              <a:buNone/>
              <a:defRPr sz="5150">
                <a:solidFill>
                  <a:srgbClr val="888888"/>
                </a:solidFill>
                <a:latin typeface="Calibri"/>
                <a:ea typeface="Calibri"/>
                <a:cs typeface="Calibri"/>
                <a:sym typeface="Calibri"/>
              </a:defRPr>
            </a:lvl2pPr>
            <a:lvl3pPr marL="0" marR="0" lvl="2" indent="0" algn="r">
              <a:spcBef>
                <a:spcPts val="0"/>
              </a:spcBef>
              <a:spcAft>
                <a:spcPts val="0"/>
              </a:spcAft>
              <a:buNone/>
              <a:defRPr sz="5150">
                <a:solidFill>
                  <a:srgbClr val="888888"/>
                </a:solidFill>
                <a:latin typeface="Calibri"/>
                <a:ea typeface="Calibri"/>
                <a:cs typeface="Calibri"/>
                <a:sym typeface="Calibri"/>
              </a:defRPr>
            </a:lvl3pPr>
            <a:lvl4pPr marL="0" marR="0" lvl="3" indent="0" algn="r">
              <a:spcBef>
                <a:spcPts val="0"/>
              </a:spcBef>
              <a:spcAft>
                <a:spcPts val="0"/>
              </a:spcAft>
              <a:buNone/>
              <a:defRPr sz="5150">
                <a:solidFill>
                  <a:srgbClr val="888888"/>
                </a:solidFill>
                <a:latin typeface="Calibri"/>
                <a:ea typeface="Calibri"/>
                <a:cs typeface="Calibri"/>
                <a:sym typeface="Calibri"/>
              </a:defRPr>
            </a:lvl4pPr>
            <a:lvl5pPr marL="0" marR="0" lvl="4" indent="0" algn="r">
              <a:spcBef>
                <a:spcPts val="0"/>
              </a:spcBef>
              <a:spcAft>
                <a:spcPts val="0"/>
              </a:spcAft>
              <a:buNone/>
              <a:defRPr sz="5150">
                <a:solidFill>
                  <a:srgbClr val="888888"/>
                </a:solidFill>
                <a:latin typeface="Calibri"/>
                <a:ea typeface="Calibri"/>
                <a:cs typeface="Calibri"/>
                <a:sym typeface="Calibri"/>
              </a:defRPr>
            </a:lvl5pPr>
            <a:lvl6pPr marL="0" marR="0" lvl="5" indent="0" algn="r">
              <a:spcBef>
                <a:spcPts val="0"/>
              </a:spcBef>
              <a:spcAft>
                <a:spcPts val="0"/>
              </a:spcAft>
              <a:buNone/>
              <a:defRPr sz="5150">
                <a:solidFill>
                  <a:srgbClr val="888888"/>
                </a:solidFill>
                <a:latin typeface="Calibri"/>
                <a:ea typeface="Calibri"/>
                <a:cs typeface="Calibri"/>
                <a:sym typeface="Calibri"/>
              </a:defRPr>
            </a:lvl6pPr>
            <a:lvl7pPr marL="0" marR="0" lvl="6" indent="0" algn="r">
              <a:spcBef>
                <a:spcPts val="0"/>
              </a:spcBef>
              <a:spcAft>
                <a:spcPts val="0"/>
              </a:spcAft>
              <a:buNone/>
              <a:defRPr sz="5150">
                <a:solidFill>
                  <a:srgbClr val="888888"/>
                </a:solidFill>
                <a:latin typeface="Calibri"/>
                <a:ea typeface="Calibri"/>
                <a:cs typeface="Calibri"/>
                <a:sym typeface="Calibri"/>
              </a:defRPr>
            </a:lvl7pPr>
            <a:lvl8pPr marL="0" marR="0" lvl="7" indent="0" algn="r">
              <a:spcBef>
                <a:spcPts val="0"/>
              </a:spcBef>
              <a:spcAft>
                <a:spcPts val="0"/>
              </a:spcAft>
              <a:buNone/>
              <a:defRPr sz="5150">
                <a:solidFill>
                  <a:srgbClr val="888888"/>
                </a:solidFill>
                <a:latin typeface="Calibri"/>
                <a:ea typeface="Calibri"/>
                <a:cs typeface="Calibri"/>
                <a:sym typeface="Calibri"/>
              </a:defRPr>
            </a:lvl8pPr>
            <a:lvl9pPr marL="0" marR="0" lvl="8" indent="0" algn="r">
              <a:spcBef>
                <a:spcPts val="0"/>
              </a:spcBef>
              <a:spcAft>
                <a:spcPts val="0"/>
              </a:spcAft>
              <a:buNone/>
              <a:defRPr sz="515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e texto" type="vertTitleAndTx">
  <p:cSld name="VERTICAL_TITLE_AND_VERTICAL_TEXT">
    <p:spTree>
      <p:nvGrpSpPr>
        <p:cNvPr id="1" name="Shape 76"/>
        <p:cNvGrpSpPr/>
        <p:nvPr/>
      </p:nvGrpSpPr>
      <p:grpSpPr>
        <a:xfrm>
          <a:off x="0" y="0"/>
          <a:ext cx="0" cy="0"/>
          <a:chOff x="0" y="0"/>
          <a:chExt cx="0" cy="0"/>
        </a:xfrm>
      </p:grpSpPr>
      <p:sp>
        <p:nvSpPr>
          <p:cNvPr id="77" name="Google Shape;77;p13"/>
          <p:cNvSpPr txBox="1">
            <a:spLocks noGrp="1"/>
          </p:cNvSpPr>
          <p:nvPr>
            <p:ph type="title"/>
          </p:nvPr>
        </p:nvSpPr>
        <p:spPr>
          <a:xfrm rot="5400000">
            <a:off x="-16000591" y="94141495"/>
            <a:ext cx="191745006" cy="21455455"/>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9pPr>
          </a:lstStyle>
          <a:p>
            <a:endParaRPr/>
          </a:p>
        </p:txBody>
      </p:sp>
      <p:sp>
        <p:nvSpPr>
          <p:cNvPr id="78" name="Google Shape;78;p13"/>
          <p:cNvSpPr txBox="1">
            <a:spLocks noGrp="1"/>
          </p:cNvSpPr>
          <p:nvPr>
            <p:ph type="body" idx="1"/>
          </p:nvPr>
        </p:nvSpPr>
        <p:spPr>
          <a:xfrm rot="5400000">
            <a:off x="-59169056" y="72933077"/>
            <a:ext cx="191745006" cy="63872290"/>
          </a:xfrm>
          <a:prstGeom prst="rect">
            <a:avLst/>
          </a:prstGeom>
          <a:noFill/>
          <a:ln>
            <a:noFill/>
          </a:ln>
        </p:spPr>
        <p:txBody>
          <a:bodyPr spcFirstLastPara="1" wrap="square" lIns="91425" tIns="45700" rIns="91425" bIns="45700" anchor="t" anchorCtr="0">
            <a:noAutofit/>
          </a:bodyPr>
          <a:lstStyle>
            <a:lvl1pPr marL="457200" marR="0" lvl="0" indent="-1096264" algn="l" rtl="0">
              <a:spcBef>
                <a:spcPts val="2733"/>
              </a:spcBef>
              <a:spcAft>
                <a:spcPts val="0"/>
              </a:spcAft>
              <a:buClr>
                <a:schemeClr val="dk1"/>
              </a:buClr>
              <a:buSzPts val="13664"/>
              <a:buFont typeface="Arial"/>
              <a:buChar char="•"/>
              <a:defRPr sz="13664" b="0" i="0" u="none" strike="noStrike" cap="none">
                <a:solidFill>
                  <a:schemeClr val="dk1"/>
                </a:solidFill>
                <a:latin typeface="Calibri"/>
                <a:ea typeface="Calibri"/>
                <a:cs typeface="Calibri"/>
                <a:sym typeface="Calibri"/>
              </a:defRPr>
            </a:lvl1pPr>
            <a:lvl2pPr marL="914400" marR="0" lvl="1" indent="-982789" algn="l" rtl="0">
              <a:spcBef>
                <a:spcPts val="2375"/>
              </a:spcBef>
              <a:spcAft>
                <a:spcPts val="0"/>
              </a:spcAft>
              <a:buClr>
                <a:schemeClr val="dk1"/>
              </a:buClr>
              <a:buSzPts val="11877"/>
              <a:buFont typeface="Arial"/>
              <a:buChar char="–"/>
              <a:defRPr sz="11877" b="0" i="0" u="none" strike="noStrike" cap="none">
                <a:solidFill>
                  <a:schemeClr val="dk1"/>
                </a:solidFill>
                <a:latin typeface="Calibri"/>
                <a:ea typeface="Calibri"/>
                <a:cs typeface="Calibri"/>
                <a:sym typeface="Calibri"/>
              </a:defRPr>
            </a:lvl2pPr>
            <a:lvl3pPr marL="1371600" marR="0" lvl="2" indent="-876045" algn="l" rtl="0">
              <a:spcBef>
                <a:spcPts val="2039"/>
              </a:spcBef>
              <a:spcAft>
                <a:spcPts val="0"/>
              </a:spcAft>
              <a:buClr>
                <a:schemeClr val="dk1"/>
              </a:buClr>
              <a:buSzPts val="10196"/>
              <a:buFont typeface="Arial"/>
              <a:buChar char="•"/>
              <a:defRPr sz="10196" b="0" i="0" u="none" strike="noStrike" cap="none">
                <a:solidFill>
                  <a:schemeClr val="dk1"/>
                </a:solidFill>
                <a:latin typeface="Calibri"/>
                <a:ea typeface="Calibri"/>
                <a:cs typeface="Calibri"/>
                <a:sym typeface="Calibri"/>
              </a:defRPr>
            </a:lvl3pPr>
            <a:lvl4pPr marL="1828800" marR="0" lvl="3" indent="-769239" algn="l" rtl="0">
              <a:spcBef>
                <a:spcPts val="1703"/>
              </a:spcBef>
              <a:spcAft>
                <a:spcPts val="0"/>
              </a:spcAft>
              <a:buClr>
                <a:schemeClr val="dk1"/>
              </a:buClr>
              <a:buSzPts val="8514"/>
              <a:buFont typeface="Arial"/>
              <a:buChar char="–"/>
              <a:defRPr sz="8514" b="0" i="0" u="none" strike="noStrike" cap="none">
                <a:solidFill>
                  <a:schemeClr val="dk1"/>
                </a:solidFill>
                <a:latin typeface="Calibri"/>
                <a:ea typeface="Calibri"/>
                <a:cs typeface="Calibri"/>
                <a:sym typeface="Calibri"/>
              </a:defRPr>
            </a:lvl4pPr>
            <a:lvl5pPr marL="2286000" marR="0" lvl="4" indent="-769239" algn="l" rtl="0">
              <a:spcBef>
                <a:spcPts val="1703"/>
              </a:spcBef>
              <a:spcAft>
                <a:spcPts val="0"/>
              </a:spcAft>
              <a:buClr>
                <a:schemeClr val="dk1"/>
              </a:buClr>
              <a:buSzPts val="8514"/>
              <a:buFont typeface="Arial"/>
              <a:buChar char="»"/>
              <a:defRPr sz="8514" b="0" i="0" u="none" strike="noStrike" cap="none">
                <a:solidFill>
                  <a:schemeClr val="dk1"/>
                </a:solidFill>
                <a:latin typeface="Calibri"/>
                <a:ea typeface="Calibri"/>
                <a:cs typeface="Calibri"/>
                <a:sym typeface="Calibri"/>
              </a:defRPr>
            </a:lvl5pPr>
            <a:lvl6pPr marL="2743200" marR="0" lvl="5" indent="-769239" algn="l" rtl="0">
              <a:spcBef>
                <a:spcPts val="1703"/>
              </a:spcBef>
              <a:spcAft>
                <a:spcPts val="0"/>
              </a:spcAft>
              <a:buClr>
                <a:schemeClr val="dk1"/>
              </a:buClr>
              <a:buSzPts val="8514"/>
              <a:buFont typeface="Arial"/>
              <a:buChar char="•"/>
              <a:defRPr sz="8514" b="0" i="0" u="none" strike="noStrike" cap="none">
                <a:solidFill>
                  <a:schemeClr val="dk1"/>
                </a:solidFill>
                <a:latin typeface="Calibri"/>
                <a:ea typeface="Calibri"/>
                <a:cs typeface="Calibri"/>
                <a:sym typeface="Calibri"/>
              </a:defRPr>
            </a:lvl6pPr>
            <a:lvl7pPr marL="3200400" marR="0" lvl="6" indent="-769239" algn="l" rtl="0">
              <a:spcBef>
                <a:spcPts val="1703"/>
              </a:spcBef>
              <a:spcAft>
                <a:spcPts val="0"/>
              </a:spcAft>
              <a:buClr>
                <a:schemeClr val="dk1"/>
              </a:buClr>
              <a:buSzPts val="8514"/>
              <a:buFont typeface="Arial"/>
              <a:buChar char="•"/>
              <a:defRPr sz="8514" b="0" i="0" u="none" strike="noStrike" cap="none">
                <a:solidFill>
                  <a:schemeClr val="dk1"/>
                </a:solidFill>
                <a:latin typeface="Calibri"/>
                <a:ea typeface="Calibri"/>
                <a:cs typeface="Calibri"/>
                <a:sym typeface="Calibri"/>
              </a:defRPr>
            </a:lvl7pPr>
            <a:lvl8pPr marL="3657600" marR="0" lvl="7" indent="-769239" algn="l" rtl="0">
              <a:spcBef>
                <a:spcPts val="1703"/>
              </a:spcBef>
              <a:spcAft>
                <a:spcPts val="0"/>
              </a:spcAft>
              <a:buClr>
                <a:schemeClr val="dk1"/>
              </a:buClr>
              <a:buSzPts val="8514"/>
              <a:buFont typeface="Arial"/>
              <a:buChar char="•"/>
              <a:defRPr sz="8514" b="0" i="0" u="none" strike="noStrike" cap="none">
                <a:solidFill>
                  <a:schemeClr val="dk1"/>
                </a:solidFill>
                <a:latin typeface="Calibri"/>
                <a:ea typeface="Calibri"/>
                <a:cs typeface="Calibri"/>
                <a:sym typeface="Calibri"/>
              </a:defRPr>
            </a:lvl8pPr>
            <a:lvl9pPr marL="4114800" marR="0" lvl="8" indent="-769239" algn="l" rtl="0">
              <a:spcBef>
                <a:spcPts val="1703"/>
              </a:spcBef>
              <a:spcAft>
                <a:spcPts val="0"/>
              </a:spcAft>
              <a:buClr>
                <a:schemeClr val="dk1"/>
              </a:buClr>
              <a:buSzPts val="8514"/>
              <a:buFont typeface="Arial"/>
              <a:buChar char="•"/>
              <a:defRPr sz="8514" b="0" i="0" u="none" strike="noStrike" cap="none">
                <a:solidFill>
                  <a:schemeClr val="dk1"/>
                </a:solidFill>
                <a:latin typeface="Calibri"/>
                <a:ea typeface="Calibri"/>
                <a:cs typeface="Calibri"/>
                <a:sym typeface="Calibri"/>
              </a:defRPr>
            </a:lvl9pPr>
          </a:lstStyle>
          <a:p>
            <a:endParaRPr/>
          </a:p>
        </p:txBody>
      </p:sp>
      <p:sp>
        <p:nvSpPr>
          <p:cNvPr id="79" name="Google Shape;79;p13"/>
          <p:cNvSpPr txBox="1">
            <a:spLocks noGrp="1"/>
          </p:cNvSpPr>
          <p:nvPr>
            <p:ph type="dt" idx="10"/>
          </p:nvPr>
        </p:nvSpPr>
        <p:spPr>
          <a:xfrm>
            <a:off x="1513429" y="39672747"/>
            <a:ext cx="7064884" cy="2279848"/>
          </a:xfrm>
          <a:prstGeom prst="rect">
            <a:avLst/>
          </a:prstGeom>
          <a:noFill/>
          <a:ln>
            <a:noFill/>
          </a:ln>
        </p:spPr>
        <p:txBody>
          <a:bodyPr spcFirstLastPara="1" wrap="square" lIns="370275" tIns="185125" rIns="370275" bIns="185125"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3"/>
          <p:cNvSpPr txBox="1">
            <a:spLocks noGrp="1"/>
          </p:cNvSpPr>
          <p:nvPr>
            <p:ph type="ftr" idx="11"/>
          </p:nvPr>
        </p:nvSpPr>
        <p:spPr>
          <a:xfrm>
            <a:off x="10343700" y="39672747"/>
            <a:ext cx="9587818" cy="2279848"/>
          </a:xfrm>
          <a:prstGeom prst="rect">
            <a:avLst/>
          </a:prstGeom>
          <a:noFill/>
          <a:ln>
            <a:noFill/>
          </a:ln>
        </p:spPr>
        <p:txBody>
          <a:bodyPr spcFirstLastPara="1" wrap="square" lIns="370275" tIns="185125" rIns="370275" bIns="185125"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3"/>
          <p:cNvSpPr txBox="1">
            <a:spLocks noGrp="1"/>
          </p:cNvSpPr>
          <p:nvPr>
            <p:ph type="sldNum" idx="12"/>
          </p:nvPr>
        </p:nvSpPr>
        <p:spPr>
          <a:xfrm>
            <a:off x="21696903" y="39672747"/>
            <a:ext cx="7064884" cy="2279848"/>
          </a:xfrm>
          <a:prstGeom prst="rect">
            <a:avLst/>
          </a:prstGeom>
          <a:noFill/>
          <a:ln>
            <a:noFill/>
          </a:ln>
        </p:spPr>
        <p:txBody>
          <a:bodyPr spcFirstLastPara="1" wrap="square" lIns="370275" tIns="185125" rIns="370275" bIns="185125" anchor="ctr" anchorCtr="0">
            <a:noAutofit/>
          </a:bodyPr>
          <a:lstStyle>
            <a:lvl1pPr marL="0" marR="0" lvl="0" indent="0" algn="r">
              <a:spcBef>
                <a:spcPts val="0"/>
              </a:spcBef>
              <a:spcAft>
                <a:spcPts val="0"/>
              </a:spcAft>
              <a:buNone/>
              <a:defRPr sz="5150">
                <a:solidFill>
                  <a:srgbClr val="888888"/>
                </a:solidFill>
                <a:latin typeface="Calibri"/>
                <a:ea typeface="Calibri"/>
                <a:cs typeface="Calibri"/>
                <a:sym typeface="Calibri"/>
              </a:defRPr>
            </a:lvl1pPr>
            <a:lvl2pPr marL="0" marR="0" lvl="1" indent="0" algn="r">
              <a:spcBef>
                <a:spcPts val="0"/>
              </a:spcBef>
              <a:spcAft>
                <a:spcPts val="0"/>
              </a:spcAft>
              <a:buNone/>
              <a:defRPr sz="5150">
                <a:solidFill>
                  <a:srgbClr val="888888"/>
                </a:solidFill>
                <a:latin typeface="Calibri"/>
                <a:ea typeface="Calibri"/>
                <a:cs typeface="Calibri"/>
                <a:sym typeface="Calibri"/>
              </a:defRPr>
            </a:lvl2pPr>
            <a:lvl3pPr marL="0" marR="0" lvl="2" indent="0" algn="r">
              <a:spcBef>
                <a:spcPts val="0"/>
              </a:spcBef>
              <a:spcAft>
                <a:spcPts val="0"/>
              </a:spcAft>
              <a:buNone/>
              <a:defRPr sz="5150">
                <a:solidFill>
                  <a:srgbClr val="888888"/>
                </a:solidFill>
                <a:latin typeface="Calibri"/>
                <a:ea typeface="Calibri"/>
                <a:cs typeface="Calibri"/>
                <a:sym typeface="Calibri"/>
              </a:defRPr>
            </a:lvl3pPr>
            <a:lvl4pPr marL="0" marR="0" lvl="3" indent="0" algn="r">
              <a:spcBef>
                <a:spcPts val="0"/>
              </a:spcBef>
              <a:spcAft>
                <a:spcPts val="0"/>
              </a:spcAft>
              <a:buNone/>
              <a:defRPr sz="5150">
                <a:solidFill>
                  <a:srgbClr val="888888"/>
                </a:solidFill>
                <a:latin typeface="Calibri"/>
                <a:ea typeface="Calibri"/>
                <a:cs typeface="Calibri"/>
                <a:sym typeface="Calibri"/>
              </a:defRPr>
            </a:lvl4pPr>
            <a:lvl5pPr marL="0" marR="0" lvl="4" indent="0" algn="r">
              <a:spcBef>
                <a:spcPts val="0"/>
              </a:spcBef>
              <a:spcAft>
                <a:spcPts val="0"/>
              </a:spcAft>
              <a:buNone/>
              <a:defRPr sz="5150">
                <a:solidFill>
                  <a:srgbClr val="888888"/>
                </a:solidFill>
                <a:latin typeface="Calibri"/>
                <a:ea typeface="Calibri"/>
                <a:cs typeface="Calibri"/>
                <a:sym typeface="Calibri"/>
              </a:defRPr>
            </a:lvl5pPr>
            <a:lvl6pPr marL="0" marR="0" lvl="5" indent="0" algn="r">
              <a:spcBef>
                <a:spcPts val="0"/>
              </a:spcBef>
              <a:spcAft>
                <a:spcPts val="0"/>
              </a:spcAft>
              <a:buNone/>
              <a:defRPr sz="5150">
                <a:solidFill>
                  <a:srgbClr val="888888"/>
                </a:solidFill>
                <a:latin typeface="Calibri"/>
                <a:ea typeface="Calibri"/>
                <a:cs typeface="Calibri"/>
                <a:sym typeface="Calibri"/>
              </a:defRPr>
            </a:lvl6pPr>
            <a:lvl7pPr marL="0" marR="0" lvl="6" indent="0" algn="r">
              <a:spcBef>
                <a:spcPts val="0"/>
              </a:spcBef>
              <a:spcAft>
                <a:spcPts val="0"/>
              </a:spcAft>
              <a:buNone/>
              <a:defRPr sz="5150">
                <a:solidFill>
                  <a:srgbClr val="888888"/>
                </a:solidFill>
                <a:latin typeface="Calibri"/>
                <a:ea typeface="Calibri"/>
                <a:cs typeface="Calibri"/>
                <a:sym typeface="Calibri"/>
              </a:defRPr>
            </a:lvl7pPr>
            <a:lvl8pPr marL="0" marR="0" lvl="7" indent="0" algn="r">
              <a:spcBef>
                <a:spcPts val="0"/>
              </a:spcBef>
              <a:spcAft>
                <a:spcPts val="0"/>
              </a:spcAft>
              <a:buNone/>
              <a:defRPr sz="5150">
                <a:solidFill>
                  <a:srgbClr val="888888"/>
                </a:solidFill>
                <a:latin typeface="Calibri"/>
                <a:ea typeface="Calibri"/>
                <a:cs typeface="Calibri"/>
                <a:sym typeface="Calibri"/>
              </a:defRPr>
            </a:lvl8pPr>
            <a:lvl9pPr marL="0" marR="0" lvl="8" indent="0" algn="r">
              <a:spcBef>
                <a:spcPts val="0"/>
              </a:spcBef>
              <a:spcAft>
                <a:spcPts val="0"/>
              </a:spcAft>
              <a:buNone/>
              <a:defRPr sz="515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e objecto" type="obj">
  <p:cSld name="OBJECT">
    <p:spTree>
      <p:nvGrpSpPr>
        <p:cNvPr id="1" name="Shape 19"/>
        <p:cNvGrpSpPr/>
        <p:nvPr/>
      </p:nvGrpSpPr>
      <p:grpSpPr>
        <a:xfrm>
          <a:off x="0" y="0"/>
          <a:ext cx="0" cy="0"/>
          <a:chOff x="0" y="0"/>
          <a:chExt cx="0" cy="0"/>
        </a:xfrm>
      </p:grpSpPr>
      <p:sp>
        <p:nvSpPr>
          <p:cNvPr id="20" name="Google Shape;20;p4"/>
          <p:cNvSpPr txBox="1">
            <a:spLocks noGrp="1"/>
          </p:cNvSpPr>
          <p:nvPr>
            <p:ph type="title"/>
          </p:nvPr>
        </p:nvSpPr>
        <p:spPr>
          <a:xfrm>
            <a:off x="1513429" y="1713660"/>
            <a:ext cx="27248359" cy="7133961"/>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9pPr>
          </a:lstStyle>
          <a:p>
            <a:endParaRPr/>
          </a:p>
        </p:txBody>
      </p:sp>
      <p:sp>
        <p:nvSpPr>
          <p:cNvPr id="21" name="Google Shape;21;p4"/>
          <p:cNvSpPr txBox="1">
            <a:spLocks noGrp="1"/>
          </p:cNvSpPr>
          <p:nvPr>
            <p:ph type="body" idx="1"/>
          </p:nvPr>
        </p:nvSpPr>
        <p:spPr>
          <a:xfrm>
            <a:off x="1513429" y="9987545"/>
            <a:ext cx="27248359" cy="28248974"/>
          </a:xfrm>
          <a:prstGeom prst="rect">
            <a:avLst/>
          </a:prstGeom>
          <a:noFill/>
          <a:ln>
            <a:noFill/>
          </a:ln>
        </p:spPr>
        <p:txBody>
          <a:bodyPr spcFirstLastPara="1" wrap="square" lIns="91425" tIns="45700" rIns="91425" bIns="45700" anchor="t" anchorCtr="0">
            <a:noAutofit/>
          </a:bodyPr>
          <a:lstStyle>
            <a:lvl1pPr marL="457200" marR="0" lvl="0" indent="-1096264" algn="l" rtl="0">
              <a:spcBef>
                <a:spcPts val="2733"/>
              </a:spcBef>
              <a:spcAft>
                <a:spcPts val="0"/>
              </a:spcAft>
              <a:buClr>
                <a:schemeClr val="dk1"/>
              </a:buClr>
              <a:buSzPts val="13664"/>
              <a:buFont typeface="Arial"/>
              <a:buChar char="•"/>
              <a:defRPr sz="13664" b="0" i="0" u="none" strike="noStrike" cap="none">
                <a:solidFill>
                  <a:schemeClr val="dk1"/>
                </a:solidFill>
                <a:latin typeface="Calibri"/>
                <a:ea typeface="Calibri"/>
                <a:cs typeface="Calibri"/>
                <a:sym typeface="Calibri"/>
              </a:defRPr>
            </a:lvl1pPr>
            <a:lvl2pPr marL="914400" marR="0" lvl="1" indent="-982789" algn="l" rtl="0">
              <a:spcBef>
                <a:spcPts val="2375"/>
              </a:spcBef>
              <a:spcAft>
                <a:spcPts val="0"/>
              </a:spcAft>
              <a:buClr>
                <a:schemeClr val="dk1"/>
              </a:buClr>
              <a:buSzPts val="11877"/>
              <a:buFont typeface="Arial"/>
              <a:buChar char="–"/>
              <a:defRPr sz="11877" b="0" i="0" u="none" strike="noStrike" cap="none">
                <a:solidFill>
                  <a:schemeClr val="dk1"/>
                </a:solidFill>
                <a:latin typeface="Calibri"/>
                <a:ea typeface="Calibri"/>
                <a:cs typeface="Calibri"/>
                <a:sym typeface="Calibri"/>
              </a:defRPr>
            </a:lvl2pPr>
            <a:lvl3pPr marL="1371600" marR="0" lvl="2" indent="-876045" algn="l" rtl="0">
              <a:spcBef>
                <a:spcPts val="2039"/>
              </a:spcBef>
              <a:spcAft>
                <a:spcPts val="0"/>
              </a:spcAft>
              <a:buClr>
                <a:schemeClr val="dk1"/>
              </a:buClr>
              <a:buSzPts val="10196"/>
              <a:buFont typeface="Arial"/>
              <a:buChar char="•"/>
              <a:defRPr sz="10196" b="0" i="0" u="none" strike="noStrike" cap="none">
                <a:solidFill>
                  <a:schemeClr val="dk1"/>
                </a:solidFill>
                <a:latin typeface="Calibri"/>
                <a:ea typeface="Calibri"/>
                <a:cs typeface="Calibri"/>
                <a:sym typeface="Calibri"/>
              </a:defRPr>
            </a:lvl3pPr>
            <a:lvl4pPr marL="1828800" marR="0" lvl="3" indent="-769239" algn="l" rtl="0">
              <a:spcBef>
                <a:spcPts val="1703"/>
              </a:spcBef>
              <a:spcAft>
                <a:spcPts val="0"/>
              </a:spcAft>
              <a:buClr>
                <a:schemeClr val="dk1"/>
              </a:buClr>
              <a:buSzPts val="8514"/>
              <a:buFont typeface="Arial"/>
              <a:buChar char="–"/>
              <a:defRPr sz="8514" b="0" i="0" u="none" strike="noStrike" cap="none">
                <a:solidFill>
                  <a:schemeClr val="dk1"/>
                </a:solidFill>
                <a:latin typeface="Calibri"/>
                <a:ea typeface="Calibri"/>
                <a:cs typeface="Calibri"/>
                <a:sym typeface="Calibri"/>
              </a:defRPr>
            </a:lvl4pPr>
            <a:lvl5pPr marL="2286000" marR="0" lvl="4" indent="-769239" algn="l" rtl="0">
              <a:spcBef>
                <a:spcPts val="1703"/>
              </a:spcBef>
              <a:spcAft>
                <a:spcPts val="0"/>
              </a:spcAft>
              <a:buClr>
                <a:schemeClr val="dk1"/>
              </a:buClr>
              <a:buSzPts val="8514"/>
              <a:buFont typeface="Arial"/>
              <a:buChar char="»"/>
              <a:defRPr sz="8514" b="0" i="0" u="none" strike="noStrike" cap="none">
                <a:solidFill>
                  <a:schemeClr val="dk1"/>
                </a:solidFill>
                <a:latin typeface="Calibri"/>
                <a:ea typeface="Calibri"/>
                <a:cs typeface="Calibri"/>
                <a:sym typeface="Calibri"/>
              </a:defRPr>
            </a:lvl5pPr>
            <a:lvl6pPr marL="2743200" marR="0" lvl="5" indent="-769239" algn="l" rtl="0">
              <a:spcBef>
                <a:spcPts val="1703"/>
              </a:spcBef>
              <a:spcAft>
                <a:spcPts val="0"/>
              </a:spcAft>
              <a:buClr>
                <a:schemeClr val="dk1"/>
              </a:buClr>
              <a:buSzPts val="8514"/>
              <a:buFont typeface="Arial"/>
              <a:buChar char="•"/>
              <a:defRPr sz="8514" b="0" i="0" u="none" strike="noStrike" cap="none">
                <a:solidFill>
                  <a:schemeClr val="dk1"/>
                </a:solidFill>
                <a:latin typeface="Calibri"/>
                <a:ea typeface="Calibri"/>
                <a:cs typeface="Calibri"/>
                <a:sym typeface="Calibri"/>
              </a:defRPr>
            </a:lvl6pPr>
            <a:lvl7pPr marL="3200400" marR="0" lvl="6" indent="-769239" algn="l" rtl="0">
              <a:spcBef>
                <a:spcPts val="1703"/>
              </a:spcBef>
              <a:spcAft>
                <a:spcPts val="0"/>
              </a:spcAft>
              <a:buClr>
                <a:schemeClr val="dk1"/>
              </a:buClr>
              <a:buSzPts val="8514"/>
              <a:buFont typeface="Arial"/>
              <a:buChar char="•"/>
              <a:defRPr sz="8514" b="0" i="0" u="none" strike="noStrike" cap="none">
                <a:solidFill>
                  <a:schemeClr val="dk1"/>
                </a:solidFill>
                <a:latin typeface="Calibri"/>
                <a:ea typeface="Calibri"/>
                <a:cs typeface="Calibri"/>
                <a:sym typeface="Calibri"/>
              </a:defRPr>
            </a:lvl7pPr>
            <a:lvl8pPr marL="3657600" marR="0" lvl="7" indent="-769239" algn="l" rtl="0">
              <a:spcBef>
                <a:spcPts val="1703"/>
              </a:spcBef>
              <a:spcAft>
                <a:spcPts val="0"/>
              </a:spcAft>
              <a:buClr>
                <a:schemeClr val="dk1"/>
              </a:buClr>
              <a:buSzPts val="8514"/>
              <a:buFont typeface="Arial"/>
              <a:buChar char="•"/>
              <a:defRPr sz="8514" b="0" i="0" u="none" strike="noStrike" cap="none">
                <a:solidFill>
                  <a:schemeClr val="dk1"/>
                </a:solidFill>
                <a:latin typeface="Calibri"/>
                <a:ea typeface="Calibri"/>
                <a:cs typeface="Calibri"/>
                <a:sym typeface="Calibri"/>
              </a:defRPr>
            </a:lvl8pPr>
            <a:lvl9pPr marL="4114800" marR="0" lvl="8" indent="-769239" algn="l" rtl="0">
              <a:spcBef>
                <a:spcPts val="1703"/>
              </a:spcBef>
              <a:spcAft>
                <a:spcPts val="0"/>
              </a:spcAft>
              <a:buClr>
                <a:schemeClr val="dk1"/>
              </a:buClr>
              <a:buSzPts val="8514"/>
              <a:buFont typeface="Arial"/>
              <a:buChar char="•"/>
              <a:defRPr sz="8514" b="0" i="0" u="none" strike="noStrike" cap="none">
                <a:solidFill>
                  <a:schemeClr val="dk1"/>
                </a:solidFill>
                <a:latin typeface="Calibri"/>
                <a:ea typeface="Calibri"/>
                <a:cs typeface="Calibri"/>
                <a:sym typeface="Calibri"/>
              </a:defRPr>
            </a:lvl9pPr>
          </a:lstStyle>
          <a:p>
            <a:endParaRPr/>
          </a:p>
        </p:txBody>
      </p:sp>
      <p:sp>
        <p:nvSpPr>
          <p:cNvPr id="22" name="Google Shape;22;p4"/>
          <p:cNvSpPr txBox="1">
            <a:spLocks noGrp="1"/>
          </p:cNvSpPr>
          <p:nvPr>
            <p:ph type="dt" idx="10"/>
          </p:nvPr>
        </p:nvSpPr>
        <p:spPr>
          <a:xfrm>
            <a:off x="1513429" y="39672747"/>
            <a:ext cx="7064884" cy="2279848"/>
          </a:xfrm>
          <a:prstGeom prst="rect">
            <a:avLst/>
          </a:prstGeom>
          <a:noFill/>
          <a:ln>
            <a:noFill/>
          </a:ln>
        </p:spPr>
        <p:txBody>
          <a:bodyPr spcFirstLastPara="1" wrap="square" lIns="370275" tIns="185125" rIns="370275" bIns="185125"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4"/>
          <p:cNvSpPr txBox="1">
            <a:spLocks noGrp="1"/>
          </p:cNvSpPr>
          <p:nvPr>
            <p:ph type="ftr" idx="11"/>
          </p:nvPr>
        </p:nvSpPr>
        <p:spPr>
          <a:xfrm>
            <a:off x="10343700" y="39672747"/>
            <a:ext cx="9587818" cy="2279848"/>
          </a:xfrm>
          <a:prstGeom prst="rect">
            <a:avLst/>
          </a:prstGeom>
          <a:noFill/>
          <a:ln>
            <a:noFill/>
          </a:ln>
        </p:spPr>
        <p:txBody>
          <a:bodyPr spcFirstLastPara="1" wrap="square" lIns="370275" tIns="185125" rIns="370275" bIns="185125"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4"/>
          <p:cNvSpPr txBox="1">
            <a:spLocks noGrp="1"/>
          </p:cNvSpPr>
          <p:nvPr>
            <p:ph type="sldNum" idx="12"/>
          </p:nvPr>
        </p:nvSpPr>
        <p:spPr>
          <a:xfrm>
            <a:off x="21696903" y="39672747"/>
            <a:ext cx="7064884" cy="2279848"/>
          </a:xfrm>
          <a:prstGeom prst="rect">
            <a:avLst/>
          </a:prstGeom>
          <a:noFill/>
          <a:ln>
            <a:noFill/>
          </a:ln>
        </p:spPr>
        <p:txBody>
          <a:bodyPr spcFirstLastPara="1" wrap="square" lIns="370275" tIns="185125" rIns="370275" bIns="185125" anchor="ctr" anchorCtr="0">
            <a:noAutofit/>
          </a:bodyPr>
          <a:lstStyle>
            <a:lvl1pPr marL="0" marR="0" lvl="0" indent="0" algn="r">
              <a:spcBef>
                <a:spcPts val="0"/>
              </a:spcBef>
              <a:spcAft>
                <a:spcPts val="0"/>
              </a:spcAft>
              <a:buNone/>
              <a:defRPr sz="5150">
                <a:solidFill>
                  <a:srgbClr val="888888"/>
                </a:solidFill>
                <a:latin typeface="Calibri"/>
                <a:ea typeface="Calibri"/>
                <a:cs typeface="Calibri"/>
                <a:sym typeface="Calibri"/>
              </a:defRPr>
            </a:lvl1pPr>
            <a:lvl2pPr marL="0" marR="0" lvl="1" indent="0" algn="r">
              <a:spcBef>
                <a:spcPts val="0"/>
              </a:spcBef>
              <a:spcAft>
                <a:spcPts val="0"/>
              </a:spcAft>
              <a:buNone/>
              <a:defRPr sz="5150">
                <a:solidFill>
                  <a:srgbClr val="888888"/>
                </a:solidFill>
                <a:latin typeface="Calibri"/>
                <a:ea typeface="Calibri"/>
                <a:cs typeface="Calibri"/>
                <a:sym typeface="Calibri"/>
              </a:defRPr>
            </a:lvl2pPr>
            <a:lvl3pPr marL="0" marR="0" lvl="2" indent="0" algn="r">
              <a:spcBef>
                <a:spcPts val="0"/>
              </a:spcBef>
              <a:spcAft>
                <a:spcPts val="0"/>
              </a:spcAft>
              <a:buNone/>
              <a:defRPr sz="5150">
                <a:solidFill>
                  <a:srgbClr val="888888"/>
                </a:solidFill>
                <a:latin typeface="Calibri"/>
                <a:ea typeface="Calibri"/>
                <a:cs typeface="Calibri"/>
                <a:sym typeface="Calibri"/>
              </a:defRPr>
            </a:lvl3pPr>
            <a:lvl4pPr marL="0" marR="0" lvl="3" indent="0" algn="r">
              <a:spcBef>
                <a:spcPts val="0"/>
              </a:spcBef>
              <a:spcAft>
                <a:spcPts val="0"/>
              </a:spcAft>
              <a:buNone/>
              <a:defRPr sz="5150">
                <a:solidFill>
                  <a:srgbClr val="888888"/>
                </a:solidFill>
                <a:latin typeface="Calibri"/>
                <a:ea typeface="Calibri"/>
                <a:cs typeface="Calibri"/>
                <a:sym typeface="Calibri"/>
              </a:defRPr>
            </a:lvl4pPr>
            <a:lvl5pPr marL="0" marR="0" lvl="4" indent="0" algn="r">
              <a:spcBef>
                <a:spcPts val="0"/>
              </a:spcBef>
              <a:spcAft>
                <a:spcPts val="0"/>
              </a:spcAft>
              <a:buNone/>
              <a:defRPr sz="5150">
                <a:solidFill>
                  <a:srgbClr val="888888"/>
                </a:solidFill>
                <a:latin typeface="Calibri"/>
                <a:ea typeface="Calibri"/>
                <a:cs typeface="Calibri"/>
                <a:sym typeface="Calibri"/>
              </a:defRPr>
            </a:lvl5pPr>
            <a:lvl6pPr marL="0" marR="0" lvl="5" indent="0" algn="r">
              <a:spcBef>
                <a:spcPts val="0"/>
              </a:spcBef>
              <a:spcAft>
                <a:spcPts val="0"/>
              </a:spcAft>
              <a:buNone/>
              <a:defRPr sz="5150">
                <a:solidFill>
                  <a:srgbClr val="888888"/>
                </a:solidFill>
                <a:latin typeface="Calibri"/>
                <a:ea typeface="Calibri"/>
                <a:cs typeface="Calibri"/>
                <a:sym typeface="Calibri"/>
              </a:defRPr>
            </a:lvl6pPr>
            <a:lvl7pPr marL="0" marR="0" lvl="6" indent="0" algn="r">
              <a:spcBef>
                <a:spcPts val="0"/>
              </a:spcBef>
              <a:spcAft>
                <a:spcPts val="0"/>
              </a:spcAft>
              <a:buNone/>
              <a:defRPr sz="5150">
                <a:solidFill>
                  <a:srgbClr val="888888"/>
                </a:solidFill>
                <a:latin typeface="Calibri"/>
                <a:ea typeface="Calibri"/>
                <a:cs typeface="Calibri"/>
                <a:sym typeface="Calibri"/>
              </a:defRPr>
            </a:lvl7pPr>
            <a:lvl8pPr marL="0" marR="0" lvl="7" indent="0" algn="r">
              <a:spcBef>
                <a:spcPts val="0"/>
              </a:spcBef>
              <a:spcAft>
                <a:spcPts val="0"/>
              </a:spcAft>
              <a:buNone/>
              <a:defRPr sz="5150">
                <a:solidFill>
                  <a:srgbClr val="888888"/>
                </a:solidFill>
                <a:latin typeface="Calibri"/>
                <a:ea typeface="Calibri"/>
                <a:cs typeface="Calibri"/>
                <a:sym typeface="Calibri"/>
              </a:defRPr>
            </a:lvl8pPr>
            <a:lvl9pPr marL="0" marR="0" lvl="8" indent="0" algn="r">
              <a:spcBef>
                <a:spcPts val="0"/>
              </a:spcBef>
              <a:spcAft>
                <a:spcPts val="0"/>
              </a:spcAft>
              <a:buNone/>
              <a:defRPr sz="515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abeçalho da Secção" type="secHead">
  <p:cSld name="SECTION_HEADER">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2391533" y="27505397"/>
            <a:ext cx="25733931" cy="8501306"/>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7028" b="1"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9pPr>
          </a:lstStyle>
          <a:p>
            <a:endParaRPr/>
          </a:p>
        </p:txBody>
      </p:sp>
      <p:sp>
        <p:nvSpPr>
          <p:cNvPr id="27" name="Google Shape;27;p5"/>
          <p:cNvSpPr txBox="1">
            <a:spLocks noGrp="1"/>
          </p:cNvSpPr>
          <p:nvPr>
            <p:ph type="body" idx="1"/>
          </p:nvPr>
        </p:nvSpPr>
        <p:spPr>
          <a:xfrm>
            <a:off x="2391533" y="18142076"/>
            <a:ext cx="25733931" cy="9363320"/>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1703"/>
              </a:spcBef>
              <a:spcAft>
                <a:spcPts val="0"/>
              </a:spcAft>
              <a:buClr>
                <a:srgbClr val="888888"/>
              </a:buClr>
              <a:buSzPts val="8514"/>
              <a:buFont typeface="Arial"/>
              <a:buNone/>
              <a:defRPr sz="8514" b="0" i="0" u="none" strike="noStrike" cap="none">
                <a:solidFill>
                  <a:srgbClr val="888888"/>
                </a:solidFill>
                <a:latin typeface="Calibri"/>
                <a:ea typeface="Calibri"/>
                <a:cs typeface="Calibri"/>
                <a:sym typeface="Calibri"/>
              </a:defRPr>
            </a:lvl1pPr>
            <a:lvl2pPr marL="914400" marR="0" lvl="1" indent="-228600" algn="l" rtl="0">
              <a:spcBef>
                <a:spcPts val="1535"/>
              </a:spcBef>
              <a:spcAft>
                <a:spcPts val="0"/>
              </a:spcAft>
              <a:buClr>
                <a:srgbClr val="888888"/>
              </a:buClr>
              <a:buSzPts val="7673"/>
              <a:buFont typeface="Arial"/>
              <a:buNone/>
              <a:defRPr sz="7673" b="0" i="0" u="none" strike="noStrike" cap="none">
                <a:solidFill>
                  <a:srgbClr val="888888"/>
                </a:solidFill>
                <a:latin typeface="Calibri"/>
                <a:ea typeface="Calibri"/>
                <a:cs typeface="Calibri"/>
                <a:sym typeface="Calibri"/>
              </a:defRPr>
            </a:lvl2pPr>
            <a:lvl3pPr marL="1371600" marR="0" lvl="2" indent="-228600" algn="l" rtl="0">
              <a:spcBef>
                <a:spcPts val="1366"/>
              </a:spcBef>
              <a:spcAft>
                <a:spcPts val="0"/>
              </a:spcAft>
              <a:buClr>
                <a:srgbClr val="888888"/>
              </a:buClr>
              <a:buSzPts val="6832"/>
              <a:buFont typeface="Arial"/>
              <a:buNone/>
              <a:defRPr sz="6832" b="0" i="0" u="none" strike="noStrike" cap="none">
                <a:solidFill>
                  <a:srgbClr val="888888"/>
                </a:solidFill>
                <a:latin typeface="Calibri"/>
                <a:ea typeface="Calibri"/>
                <a:cs typeface="Calibri"/>
                <a:sym typeface="Calibri"/>
              </a:defRPr>
            </a:lvl3pPr>
            <a:lvl4pPr marL="1828800" marR="0" lvl="3" indent="-228600" algn="l" rtl="0">
              <a:spcBef>
                <a:spcPts val="1198"/>
              </a:spcBef>
              <a:spcAft>
                <a:spcPts val="0"/>
              </a:spcAft>
              <a:buClr>
                <a:srgbClr val="888888"/>
              </a:buClr>
              <a:buSzPts val="5991"/>
              <a:buFont typeface="Arial"/>
              <a:buNone/>
              <a:defRPr sz="5991" b="0" i="0" u="none" strike="noStrike" cap="none">
                <a:solidFill>
                  <a:srgbClr val="888888"/>
                </a:solidFill>
                <a:latin typeface="Calibri"/>
                <a:ea typeface="Calibri"/>
                <a:cs typeface="Calibri"/>
                <a:sym typeface="Calibri"/>
              </a:defRPr>
            </a:lvl4pPr>
            <a:lvl5pPr marL="2286000" marR="0" lvl="4" indent="-228600" algn="l" rtl="0">
              <a:spcBef>
                <a:spcPts val="1198"/>
              </a:spcBef>
              <a:spcAft>
                <a:spcPts val="0"/>
              </a:spcAft>
              <a:buClr>
                <a:srgbClr val="888888"/>
              </a:buClr>
              <a:buSzPts val="5991"/>
              <a:buFont typeface="Arial"/>
              <a:buNone/>
              <a:defRPr sz="5991" b="0" i="0" u="none" strike="noStrike" cap="none">
                <a:solidFill>
                  <a:srgbClr val="888888"/>
                </a:solidFill>
                <a:latin typeface="Calibri"/>
                <a:ea typeface="Calibri"/>
                <a:cs typeface="Calibri"/>
                <a:sym typeface="Calibri"/>
              </a:defRPr>
            </a:lvl5pPr>
            <a:lvl6pPr marL="2743200" marR="0" lvl="5" indent="-228600" algn="l" rtl="0">
              <a:spcBef>
                <a:spcPts val="1198"/>
              </a:spcBef>
              <a:spcAft>
                <a:spcPts val="0"/>
              </a:spcAft>
              <a:buClr>
                <a:srgbClr val="888888"/>
              </a:buClr>
              <a:buSzPts val="5991"/>
              <a:buFont typeface="Arial"/>
              <a:buNone/>
              <a:defRPr sz="5991" b="0" i="0" u="none" strike="noStrike" cap="none">
                <a:solidFill>
                  <a:srgbClr val="888888"/>
                </a:solidFill>
                <a:latin typeface="Calibri"/>
                <a:ea typeface="Calibri"/>
                <a:cs typeface="Calibri"/>
                <a:sym typeface="Calibri"/>
              </a:defRPr>
            </a:lvl6pPr>
            <a:lvl7pPr marL="3200400" marR="0" lvl="6" indent="-228600" algn="l" rtl="0">
              <a:spcBef>
                <a:spcPts val="1198"/>
              </a:spcBef>
              <a:spcAft>
                <a:spcPts val="0"/>
              </a:spcAft>
              <a:buClr>
                <a:srgbClr val="888888"/>
              </a:buClr>
              <a:buSzPts val="5991"/>
              <a:buFont typeface="Arial"/>
              <a:buNone/>
              <a:defRPr sz="5991" b="0" i="0" u="none" strike="noStrike" cap="none">
                <a:solidFill>
                  <a:srgbClr val="888888"/>
                </a:solidFill>
                <a:latin typeface="Calibri"/>
                <a:ea typeface="Calibri"/>
                <a:cs typeface="Calibri"/>
                <a:sym typeface="Calibri"/>
              </a:defRPr>
            </a:lvl7pPr>
            <a:lvl8pPr marL="3657600" marR="0" lvl="7" indent="-228600" algn="l" rtl="0">
              <a:spcBef>
                <a:spcPts val="1198"/>
              </a:spcBef>
              <a:spcAft>
                <a:spcPts val="0"/>
              </a:spcAft>
              <a:buClr>
                <a:srgbClr val="888888"/>
              </a:buClr>
              <a:buSzPts val="5991"/>
              <a:buFont typeface="Arial"/>
              <a:buNone/>
              <a:defRPr sz="5991" b="0" i="0" u="none" strike="noStrike" cap="none">
                <a:solidFill>
                  <a:srgbClr val="888888"/>
                </a:solidFill>
                <a:latin typeface="Calibri"/>
                <a:ea typeface="Calibri"/>
                <a:cs typeface="Calibri"/>
                <a:sym typeface="Calibri"/>
              </a:defRPr>
            </a:lvl8pPr>
            <a:lvl9pPr marL="4114800" marR="0" lvl="8" indent="-228600" algn="l" rtl="0">
              <a:spcBef>
                <a:spcPts val="1198"/>
              </a:spcBef>
              <a:spcAft>
                <a:spcPts val="0"/>
              </a:spcAft>
              <a:buClr>
                <a:srgbClr val="888888"/>
              </a:buClr>
              <a:buSzPts val="5991"/>
              <a:buFont typeface="Arial"/>
              <a:buNone/>
              <a:defRPr sz="5991" b="0" i="0" u="none" strike="noStrike" cap="none">
                <a:solidFill>
                  <a:srgbClr val="888888"/>
                </a:solidFill>
                <a:latin typeface="Calibri"/>
                <a:ea typeface="Calibri"/>
                <a:cs typeface="Calibri"/>
                <a:sym typeface="Calibri"/>
              </a:defRPr>
            </a:lvl9pPr>
          </a:lstStyle>
          <a:p>
            <a:endParaRPr/>
          </a:p>
        </p:txBody>
      </p:sp>
      <p:sp>
        <p:nvSpPr>
          <p:cNvPr id="28" name="Google Shape;28;p5"/>
          <p:cNvSpPr txBox="1">
            <a:spLocks noGrp="1"/>
          </p:cNvSpPr>
          <p:nvPr>
            <p:ph type="dt" idx="10"/>
          </p:nvPr>
        </p:nvSpPr>
        <p:spPr>
          <a:xfrm>
            <a:off x="1513429" y="39672747"/>
            <a:ext cx="7064884" cy="2279848"/>
          </a:xfrm>
          <a:prstGeom prst="rect">
            <a:avLst/>
          </a:prstGeom>
          <a:noFill/>
          <a:ln>
            <a:noFill/>
          </a:ln>
        </p:spPr>
        <p:txBody>
          <a:bodyPr spcFirstLastPara="1" wrap="square" lIns="370275" tIns="185125" rIns="370275" bIns="185125"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5"/>
          <p:cNvSpPr txBox="1">
            <a:spLocks noGrp="1"/>
          </p:cNvSpPr>
          <p:nvPr>
            <p:ph type="ftr" idx="11"/>
          </p:nvPr>
        </p:nvSpPr>
        <p:spPr>
          <a:xfrm>
            <a:off x="10343700" y="39672747"/>
            <a:ext cx="9587818" cy="2279848"/>
          </a:xfrm>
          <a:prstGeom prst="rect">
            <a:avLst/>
          </a:prstGeom>
          <a:noFill/>
          <a:ln>
            <a:noFill/>
          </a:ln>
        </p:spPr>
        <p:txBody>
          <a:bodyPr spcFirstLastPara="1" wrap="square" lIns="370275" tIns="185125" rIns="370275" bIns="185125"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5"/>
          <p:cNvSpPr txBox="1">
            <a:spLocks noGrp="1"/>
          </p:cNvSpPr>
          <p:nvPr>
            <p:ph type="sldNum" idx="12"/>
          </p:nvPr>
        </p:nvSpPr>
        <p:spPr>
          <a:xfrm>
            <a:off x="21696903" y="39672747"/>
            <a:ext cx="7064884" cy="2279848"/>
          </a:xfrm>
          <a:prstGeom prst="rect">
            <a:avLst/>
          </a:prstGeom>
          <a:noFill/>
          <a:ln>
            <a:noFill/>
          </a:ln>
        </p:spPr>
        <p:txBody>
          <a:bodyPr spcFirstLastPara="1" wrap="square" lIns="370275" tIns="185125" rIns="370275" bIns="185125" anchor="ctr" anchorCtr="0">
            <a:noAutofit/>
          </a:bodyPr>
          <a:lstStyle>
            <a:lvl1pPr marL="0" marR="0" lvl="0" indent="0" algn="r">
              <a:spcBef>
                <a:spcPts val="0"/>
              </a:spcBef>
              <a:spcAft>
                <a:spcPts val="0"/>
              </a:spcAft>
              <a:buNone/>
              <a:defRPr sz="5150">
                <a:solidFill>
                  <a:srgbClr val="888888"/>
                </a:solidFill>
                <a:latin typeface="Calibri"/>
                <a:ea typeface="Calibri"/>
                <a:cs typeface="Calibri"/>
                <a:sym typeface="Calibri"/>
              </a:defRPr>
            </a:lvl1pPr>
            <a:lvl2pPr marL="0" marR="0" lvl="1" indent="0" algn="r">
              <a:spcBef>
                <a:spcPts val="0"/>
              </a:spcBef>
              <a:spcAft>
                <a:spcPts val="0"/>
              </a:spcAft>
              <a:buNone/>
              <a:defRPr sz="5150">
                <a:solidFill>
                  <a:srgbClr val="888888"/>
                </a:solidFill>
                <a:latin typeface="Calibri"/>
                <a:ea typeface="Calibri"/>
                <a:cs typeface="Calibri"/>
                <a:sym typeface="Calibri"/>
              </a:defRPr>
            </a:lvl2pPr>
            <a:lvl3pPr marL="0" marR="0" lvl="2" indent="0" algn="r">
              <a:spcBef>
                <a:spcPts val="0"/>
              </a:spcBef>
              <a:spcAft>
                <a:spcPts val="0"/>
              </a:spcAft>
              <a:buNone/>
              <a:defRPr sz="5150">
                <a:solidFill>
                  <a:srgbClr val="888888"/>
                </a:solidFill>
                <a:latin typeface="Calibri"/>
                <a:ea typeface="Calibri"/>
                <a:cs typeface="Calibri"/>
                <a:sym typeface="Calibri"/>
              </a:defRPr>
            </a:lvl3pPr>
            <a:lvl4pPr marL="0" marR="0" lvl="3" indent="0" algn="r">
              <a:spcBef>
                <a:spcPts val="0"/>
              </a:spcBef>
              <a:spcAft>
                <a:spcPts val="0"/>
              </a:spcAft>
              <a:buNone/>
              <a:defRPr sz="5150">
                <a:solidFill>
                  <a:srgbClr val="888888"/>
                </a:solidFill>
                <a:latin typeface="Calibri"/>
                <a:ea typeface="Calibri"/>
                <a:cs typeface="Calibri"/>
                <a:sym typeface="Calibri"/>
              </a:defRPr>
            </a:lvl4pPr>
            <a:lvl5pPr marL="0" marR="0" lvl="4" indent="0" algn="r">
              <a:spcBef>
                <a:spcPts val="0"/>
              </a:spcBef>
              <a:spcAft>
                <a:spcPts val="0"/>
              </a:spcAft>
              <a:buNone/>
              <a:defRPr sz="5150">
                <a:solidFill>
                  <a:srgbClr val="888888"/>
                </a:solidFill>
                <a:latin typeface="Calibri"/>
                <a:ea typeface="Calibri"/>
                <a:cs typeface="Calibri"/>
                <a:sym typeface="Calibri"/>
              </a:defRPr>
            </a:lvl5pPr>
            <a:lvl6pPr marL="0" marR="0" lvl="5" indent="0" algn="r">
              <a:spcBef>
                <a:spcPts val="0"/>
              </a:spcBef>
              <a:spcAft>
                <a:spcPts val="0"/>
              </a:spcAft>
              <a:buNone/>
              <a:defRPr sz="5150">
                <a:solidFill>
                  <a:srgbClr val="888888"/>
                </a:solidFill>
                <a:latin typeface="Calibri"/>
                <a:ea typeface="Calibri"/>
                <a:cs typeface="Calibri"/>
                <a:sym typeface="Calibri"/>
              </a:defRPr>
            </a:lvl6pPr>
            <a:lvl7pPr marL="0" marR="0" lvl="6" indent="0" algn="r">
              <a:spcBef>
                <a:spcPts val="0"/>
              </a:spcBef>
              <a:spcAft>
                <a:spcPts val="0"/>
              </a:spcAft>
              <a:buNone/>
              <a:defRPr sz="5150">
                <a:solidFill>
                  <a:srgbClr val="888888"/>
                </a:solidFill>
                <a:latin typeface="Calibri"/>
                <a:ea typeface="Calibri"/>
                <a:cs typeface="Calibri"/>
                <a:sym typeface="Calibri"/>
              </a:defRPr>
            </a:lvl7pPr>
            <a:lvl8pPr marL="0" marR="0" lvl="7" indent="0" algn="r">
              <a:spcBef>
                <a:spcPts val="0"/>
              </a:spcBef>
              <a:spcAft>
                <a:spcPts val="0"/>
              </a:spcAft>
              <a:buNone/>
              <a:defRPr sz="5150">
                <a:solidFill>
                  <a:srgbClr val="888888"/>
                </a:solidFill>
                <a:latin typeface="Calibri"/>
                <a:ea typeface="Calibri"/>
                <a:cs typeface="Calibri"/>
                <a:sym typeface="Calibri"/>
              </a:defRPr>
            </a:lvl8pPr>
            <a:lvl9pPr marL="0" marR="0" lvl="8" indent="0" algn="r">
              <a:spcBef>
                <a:spcPts val="0"/>
              </a:spcBef>
              <a:spcAft>
                <a:spcPts val="0"/>
              </a:spcAft>
              <a:buNone/>
              <a:defRPr sz="515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údo Duplo" type="twoObj">
  <p:cSld name="TWO_OBJECTS">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1513429" y="1713660"/>
            <a:ext cx="27248359" cy="7133961"/>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9pPr>
          </a:lstStyle>
          <a:p>
            <a:endParaRPr/>
          </a:p>
        </p:txBody>
      </p:sp>
      <p:sp>
        <p:nvSpPr>
          <p:cNvPr id="33" name="Google Shape;33;p6"/>
          <p:cNvSpPr txBox="1">
            <a:spLocks noGrp="1"/>
          </p:cNvSpPr>
          <p:nvPr>
            <p:ph type="body" idx="1"/>
          </p:nvPr>
        </p:nvSpPr>
        <p:spPr>
          <a:xfrm>
            <a:off x="4767304" y="52434613"/>
            <a:ext cx="42663871" cy="148307113"/>
          </a:xfrm>
          <a:prstGeom prst="rect">
            <a:avLst/>
          </a:prstGeom>
          <a:noFill/>
          <a:ln>
            <a:noFill/>
          </a:ln>
        </p:spPr>
        <p:txBody>
          <a:bodyPr spcFirstLastPara="1" wrap="square" lIns="91425" tIns="45700" rIns="91425" bIns="45700" anchor="t" anchorCtr="0">
            <a:noAutofit/>
          </a:bodyPr>
          <a:lstStyle>
            <a:lvl1pPr marL="457200" marR="0" lvl="0" indent="-982789" algn="l" rtl="0">
              <a:spcBef>
                <a:spcPts val="2375"/>
              </a:spcBef>
              <a:spcAft>
                <a:spcPts val="0"/>
              </a:spcAft>
              <a:buClr>
                <a:schemeClr val="dk1"/>
              </a:buClr>
              <a:buSzPts val="11877"/>
              <a:buFont typeface="Arial"/>
              <a:buChar char="•"/>
              <a:defRPr sz="11877" b="0" i="0" u="none" strike="noStrike" cap="none">
                <a:solidFill>
                  <a:schemeClr val="dk1"/>
                </a:solidFill>
                <a:latin typeface="Calibri"/>
                <a:ea typeface="Calibri"/>
                <a:cs typeface="Calibri"/>
                <a:sym typeface="Calibri"/>
              </a:defRPr>
            </a:lvl1pPr>
            <a:lvl2pPr marL="914400" marR="0" lvl="1" indent="-876045" algn="l" rtl="0">
              <a:spcBef>
                <a:spcPts val="2039"/>
              </a:spcBef>
              <a:spcAft>
                <a:spcPts val="0"/>
              </a:spcAft>
              <a:buClr>
                <a:schemeClr val="dk1"/>
              </a:buClr>
              <a:buSzPts val="10196"/>
              <a:buFont typeface="Arial"/>
              <a:buChar char="–"/>
              <a:defRPr sz="10196" b="0" i="0" u="none" strike="noStrike" cap="none">
                <a:solidFill>
                  <a:schemeClr val="dk1"/>
                </a:solidFill>
                <a:latin typeface="Calibri"/>
                <a:ea typeface="Calibri"/>
                <a:cs typeface="Calibri"/>
                <a:sym typeface="Calibri"/>
              </a:defRPr>
            </a:lvl2pPr>
            <a:lvl3pPr marL="1371600" marR="0" lvl="2" indent="-769239" algn="l" rtl="0">
              <a:spcBef>
                <a:spcPts val="1703"/>
              </a:spcBef>
              <a:spcAft>
                <a:spcPts val="0"/>
              </a:spcAft>
              <a:buClr>
                <a:schemeClr val="dk1"/>
              </a:buClr>
              <a:buSzPts val="8514"/>
              <a:buFont typeface="Arial"/>
              <a:buChar char="•"/>
              <a:defRPr sz="8514" b="0" i="0" u="none" strike="noStrike" cap="none">
                <a:solidFill>
                  <a:schemeClr val="dk1"/>
                </a:solidFill>
                <a:latin typeface="Calibri"/>
                <a:ea typeface="Calibri"/>
                <a:cs typeface="Calibri"/>
                <a:sym typeface="Calibri"/>
              </a:defRPr>
            </a:lvl3pPr>
            <a:lvl4pPr marL="1828800" marR="0" lvl="3" indent="-715835" algn="l" rtl="0">
              <a:spcBef>
                <a:spcPts val="1535"/>
              </a:spcBef>
              <a:spcAft>
                <a:spcPts val="0"/>
              </a:spcAft>
              <a:buClr>
                <a:schemeClr val="dk1"/>
              </a:buClr>
              <a:buSzPts val="7673"/>
              <a:buFont typeface="Arial"/>
              <a:buChar char="–"/>
              <a:defRPr sz="7673" b="0" i="0" u="none" strike="noStrike" cap="none">
                <a:solidFill>
                  <a:schemeClr val="dk1"/>
                </a:solidFill>
                <a:latin typeface="Calibri"/>
                <a:ea typeface="Calibri"/>
                <a:cs typeface="Calibri"/>
                <a:sym typeface="Calibri"/>
              </a:defRPr>
            </a:lvl4pPr>
            <a:lvl5pPr marL="2286000" marR="0" lvl="4" indent="-715835" algn="l" rtl="0">
              <a:spcBef>
                <a:spcPts val="1535"/>
              </a:spcBef>
              <a:spcAft>
                <a:spcPts val="0"/>
              </a:spcAft>
              <a:buClr>
                <a:schemeClr val="dk1"/>
              </a:buClr>
              <a:buSzPts val="7673"/>
              <a:buFont typeface="Arial"/>
              <a:buChar char="»"/>
              <a:defRPr sz="7673" b="0" i="0" u="none" strike="noStrike" cap="none">
                <a:solidFill>
                  <a:schemeClr val="dk1"/>
                </a:solidFill>
                <a:latin typeface="Calibri"/>
                <a:ea typeface="Calibri"/>
                <a:cs typeface="Calibri"/>
                <a:sym typeface="Calibri"/>
              </a:defRPr>
            </a:lvl5pPr>
            <a:lvl6pPr marL="2743200" marR="0" lvl="5" indent="-715835" algn="l" rtl="0">
              <a:spcBef>
                <a:spcPts val="1535"/>
              </a:spcBef>
              <a:spcAft>
                <a:spcPts val="0"/>
              </a:spcAft>
              <a:buClr>
                <a:schemeClr val="dk1"/>
              </a:buClr>
              <a:buSzPts val="7673"/>
              <a:buFont typeface="Arial"/>
              <a:buChar char="•"/>
              <a:defRPr sz="7673" b="0" i="0" u="none" strike="noStrike" cap="none">
                <a:solidFill>
                  <a:schemeClr val="dk1"/>
                </a:solidFill>
                <a:latin typeface="Calibri"/>
                <a:ea typeface="Calibri"/>
                <a:cs typeface="Calibri"/>
                <a:sym typeface="Calibri"/>
              </a:defRPr>
            </a:lvl6pPr>
            <a:lvl7pPr marL="3200400" marR="0" lvl="6" indent="-715835" algn="l" rtl="0">
              <a:spcBef>
                <a:spcPts val="1535"/>
              </a:spcBef>
              <a:spcAft>
                <a:spcPts val="0"/>
              </a:spcAft>
              <a:buClr>
                <a:schemeClr val="dk1"/>
              </a:buClr>
              <a:buSzPts val="7673"/>
              <a:buFont typeface="Arial"/>
              <a:buChar char="•"/>
              <a:defRPr sz="7673" b="0" i="0" u="none" strike="noStrike" cap="none">
                <a:solidFill>
                  <a:schemeClr val="dk1"/>
                </a:solidFill>
                <a:latin typeface="Calibri"/>
                <a:ea typeface="Calibri"/>
                <a:cs typeface="Calibri"/>
                <a:sym typeface="Calibri"/>
              </a:defRPr>
            </a:lvl7pPr>
            <a:lvl8pPr marL="3657600" marR="0" lvl="7" indent="-715835" algn="l" rtl="0">
              <a:spcBef>
                <a:spcPts val="1535"/>
              </a:spcBef>
              <a:spcAft>
                <a:spcPts val="0"/>
              </a:spcAft>
              <a:buClr>
                <a:schemeClr val="dk1"/>
              </a:buClr>
              <a:buSzPts val="7673"/>
              <a:buFont typeface="Arial"/>
              <a:buChar char="•"/>
              <a:defRPr sz="7673" b="0" i="0" u="none" strike="noStrike" cap="none">
                <a:solidFill>
                  <a:schemeClr val="dk1"/>
                </a:solidFill>
                <a:latin typeface="Calibri"/>
                <a:ea typeface="Calibri"/>
                <a:cs typeface="Calibri"/>
                <a:sym typeface="Calibri"/>
              </a:defRPr>
            </a:lvl8pPr>
            <a:lvl9pPr marL="4114800" marR="0" lvl="8" indent="-715835" algn="l" rtl="0">
              <a:spcBef>
                <a:spcPts val="1535"/>
              </a:spcBef>
              <a:spcAft>
                <a:spcPts val="0"/>
              </a:spcAft>
              <a:buClr>
                <a:schemeClr val="dk1"/>
              </a:buClr>
              <a:buSzPts val="7673"/>
              <a:buFont typeface="Arial"/>
              <a:buChar char="•"/>
              <a:defRPr sz="7673" b="0" i="0" u="none" strike="noStrike" cap="none">
                <a:solidFill>
                  <a:schemeClr val="dk1"/>
                </a:solidFill>
                <a:latin typeface="Calibri"/>
                <a:ea typeface="Calibri"/>
                <a:cs typeface="Calibri"/>
                <a:sym typeface="Calibri"/>
              </a:defRPr>
            </a:lvl9pPr>
          </a:lstStyle>
          <a:p>
            <a:endParaRPr/>
          </a:p>
        </p:txBody>
      </p:sp>
      <p:sp>
        <p:nvSpPr>
          <p:cNvPr id="34" name="Google Shape;34;p6"/>
          <p:cNvSpPr txBox="1">
            <a:spLocks noGrp="1"/>
          </p:cNvSpPr>
          <p:nvPr>
            <p:ph type="body" idx="2"/>
          </p:nvPr>
        </p:nvSpPr>
        <p:spPr>
          <a:xfrm>
            <a:off x="47935756" y="52434613"/>
            <a:ext cx="42663874" cy="148307113"/>
          </a:xfrm>
          <a:prstGeom prst="rect">
            <a:avLst/>
          </a:prstGeom>
          <a:noFill/>
          <a:ln>
            <a:noFill/>
          </a:ln>
        </p:spPr>
        <p:txBody>
          <a:bodyPr spcFirstLastPara="1" wrap="square" lIns="91425" tIns="45700" rIns="91425" bIns="45700" anchor="t" anchorCtr="0">
            <a:noAutofit/>
          </a:bodyPr>
          <a:lstStyle>
            <a:lvl1pPr marL="457200" marR="0" lvl="0" indent="-982789" algn="l" rtl="0">
              <a:spcBef>
                <a:spcPts val="2375"/>
              </a:spcBef>
              <a:spcAft>
                <a:spcPts val="0"/>
              </a:spcAft>
              <a:buClr>
                <a:schemeClr val="dk1"/>
              </a:buClr>
              <a:buSzPts val="11877"/>
              <a:buFont typeface="Arial"/>
              <a:buChar char="•"/>
              <a:defRPr sz="11877" b="0" i="0" u="none" strike="noStrike" cap="none">
                <a:solidFill>
                  <a:schemeClr val="dk1"/>
                </a:solidFill>
                <a:latin typeface="Calibri"/>
                <a:ea typeface="Calibri"/>
                <a:cs typeface="Calibri"/>
                <a:sym typeface="Calibri"/>
              </a:defRPr>
            </a:lvl1pPr>
            <a:lvl2pPr marL="914400" marR="0" lvl="1" indent="-876045" algn="l" rtl="0">
              <a:spcBef>
                <a:spcPts val="2039"/>
              </a:spcBef>
              <a:spcAft>
                <a:spcPts val="0"/>
              </a:spcAft>
              <a:buClr>
                <a:schemeClr val="dk1"/>
              </a:buClr>
              <a:buSzPts val="10196"/>
              <a:buFont typeface="Arial"/>
              <a:buChar char="–"/>
              <a:defRPr sz="10196" b="0" i="0" u="none" strike="noStrike" cap="none">
                <a:solidFill>
                  <a:schemeClr val="dk1"/>
                </a:solidFill>
                <a:latin typeface="Calibri"/>
                <a:ea typeface="Calibri"/>
                <a:cs typeface="Calibri"/>
                <a:sym typeface="Calibri"/>
              </a:defRPr>
            </a:lvl2pPr>
            <a:lvl3pPr marL="1371600" marR="0" lvl="2" indent="-769239" algn="l" rtl="0">
              <a:spcBef>
                <a:spcPts val="1703"/>
              </a:spcBef>
              <a:spcAft>
                <a:spcPts val="0"/>
              </a:spcAft>
              <a:buClr>
                <a:schemeClr val="dk1"/>
              </a:buClr>
              <a:buSzPts val="8514"/>
              <a:buFont typeface="Arial"/>
              <a:buChar char="•"/>
              <a:defRPr sz="8514" b="0" i="0" u="none" strike="noStrike" cap="none">
                <a:solidFill>
                  <a:schemeClr val="dk1"/>
                </a:solidFill>
                <a:latin typeface="Calibri"/>
                <a:ea typeface="Calibri"/>
                <a:cs typeface="Calibri"/>
                <a:sym typeface="Calibri"/>
              </a:defRPr>
            </a:lvl3pPr>
            <a:lvl4pPr marL="1828800" marR="0" lvl="3" indent="-715835" algn="l" rtl="0">
              <a:spcBef>
                <a:spcPts val="1535"/>
              </a:spcBef>
              <a:spcAft>
                <a:spcPts val="0"/>
              </a:spcAft>
              <a:buClr>
                <a:schemeClr val="dk1"/>
              </a:buClr>
              <a:buSzPts val="7673"/>
              <a:buFont typeface="Arial"/>
              <a:buChar char="–"/>
              <a:defRPr sz="7673" b="0" i="0" u="none" strike="noStrike" cap="none">
                <a:solidFill>
                  <a:schemeClr val="dk1"/>
                </a:solidFill>
                <a:latin typeface="Calibri"/>
                <a:ea typeface="Calibri"/>
                <a:cs typeface="Calibri"/>
                <a:sym typeface="Calibri"/>
              </a:defRPr>
            </a:lvl4pPr>
            <a:lvl5pPr marL="2286000" marR="0" lvl="4" indent="-715835" algn="l" rtl="0">
              <a:spcBef>
                <a:spcPts val="1535"/>
              </a:spcBef>
              <a:spcAft>
                <a:spcPts val="0"/>
              </a:spcAft>
              <a:buClr>
                <a:schemeClr val="dk1"/>
              </a:buClr>
              <a:buSzPts val="7673"/>
              <a:buFont typeface="Arial"/>
              <a:buChar char="»"/>
              <a:defRPr sz="7673" b="0" i="0" u="none" strike="noStrike" cap="none">
                <a:solidFill>
                  <a:schemeClr val="dk1"/>
                </a:solidFill>
                <a:latin typeface="Calibri"/>
                <a:ea typeface="Calibri"/>
                <a:cs typeface="Calibri"/>
                <a:sym typeface="Calibri"/>
              </a:defRPr>
            </a:lvl5pPr>
            <a:lvl6pPr marL="2743200" marR="0" lvl="5" indent="-715835" algn="l" rtl="0">
              <a:spcBef>
                <a:spcPts val="1535"/>
              </a:spcBef>
              <a:spcAft>
                <a:spcPts val="0"/>
              </a:spcAft>
              <a:buClr>
                <a:schemeClr val="dk1"/>
              </a:buClr>
              <a:buSzPts val="7673"/>
              <a:buFont typeface="Arial"/>
              <a:buChar char="•"/>
              <a:defRPr sz="7673" b="0" i="0" u="none" strike="noStrike" cap="none">
                <a:solidFill>
                  <a:schemeClr val="dk1"/>
                </a:solidFill>
                <a:latin typeface="Calibri"/>
                <a:ea typeface="Calibri"/>
                <a:cs typeface="Calibri"/>
                <a:sym typeface="Calibri"/>
              </a:defRPr>
            </a:lvl6pPr>
            <a:lvl7pPr marL="3200400" marR="0" lvl="6" indent="-715835" algn="l" rtl="0">
              <a:spcBef>
                <a:spcPts val="1535"/>
              </a:spcBef>
              <a:spcAft>
                <a:spcPts val="0"/>
              </a:spcAft>
              <a:buClr>
                <a:schemeClr val="dk1"/>
              </a:buClr>
              <a:buSzPts val="7673"/>
              <a:buFont typeface="Arial"/>
              <a:buChar char="•"/>
              <a:defRPr sz="7673" b="0" i="0" u="none" strike="noStrike" cap="none">
                <a:solidFill>
                  <a:schemeClr val="dk1"/>
                </a:solidFill>
                <a:latin typeface="Calibri"/>
                <a:ea typeface="Calibri"/>
                <a:cs typeface="Calibri"/>
                <a:sym typeface="Calibri"/>
              </a:defRPr>
            </a:lvl7pPr>
            <a:lvl8pPr marL="3657600" marR="0" lvl="7" indent="-715835" algn="l" rtl="0">
              <a:spcBef>
                <a:spcPts val="1535"/>
              </a:spcBef>
              <a:spcAft>
                <a:spcPts val="0"/>
              </a:spcAft>
              <a:buClr>
                <a:schemeClr val="dk1"/>
              </a:buClr>
              <a:buSzPts val="7673"/>
              <a:buFont typeface="Arial"/>
              <a:buChar char="•"/>
              <a:defRPr sz="7673" b="0" i="0" u="none" strike="noStrike" cap="none">
                <a:solidFill>
                  <a:schemeClr val="dk1"/>
                </a:solidFill>
                <a:latin typeface="Calibri"/>
                <a:ea typeface="Calibri"/>
                <a:cs typeface="Calibri"/>
                <a:sym typeface="Calibri"/>
              </a:defRPr>
            </a:lvl8pPr>
            <a:lvl9pPr marL="4114800" marR="0" lvl="8" indent="-715835" algn="l" rtl="0">
              <a:spcBef>
                <a:spcPts val="1535"/>
              </a:spcBef>
              <a:spcAft>
                <a:spcPts val="0"/>
              </a:spcAft>
              <a:buClr>
                <a:schemeClr val="dk1"/>
              </a:buClr>
              <a:buSzPts val="7673"/>
              <a:buFont typeface="Arial"/>
              <a:buChar char="•"/>
              <a:defRPr sz="7673" b="0" i="0" u="none" strike="noStrike" cap="none">
                <a:solidFill>
                  <a:schemeClr val="dk1"/>
                </a:solidFill>
                <a:latin typeface="Calibri"/>
                <a:ea typeface="Calibri"/>
                <a:cs typeface="Calibri"/>
                <a:sym typeface="Calibri"/>
              </a:defRPr>
            </a:lvl9pPr>
          </a:lstStyle>
          <a:p>
            <a:endParaRPr/>
          </a:p>
        </p:txBody>
      </p:sp>
      <p:sp>
        <p:nvSpPr>
          <p:cNvPr id="35" name="Google Shape;35;p6"/>
          <p:cNvSpPr txBox="1">
            <a:spLocks noGrp="1"/>
          </p:cNvSpPr>
          <p:nvPr>
            <p:ph type="dt" idx="10"/>
          </p:nvPr>
        </p:nvSpPr>
        <p:spPr>
          <a:xfrm>
            <a:off x="1513429" y="39672747"/>
            <a:ext cx="7064884" cy="2279848"/>
          </a:xfrm>
          <a:prstGeom prst="rect">
            <a:avLst/>
          </a:prstGeom>
          <a:noFill/>
          <a:ln>
            <a:noFill/>
          </a:ln>
        </p:spPr>
        <p:txBody>
          <a:bodyPr spcFirstLastPara="1" wrap="square" lIns="370275" tIns="185125" rIns="370275" bIns="185125"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6"/>
          <p:cNvSpPr txBox="1">
            <a:spLocks noGrp="1"/>
          </p:cNvSpPr>
          <p:nvPr>
            <p:ph type="ftr" idx="11"/>
          </p:nvPr>
        </p:nvSpPr>
        <p:spPr>
          <a:xfrm>
            <a:off x="10343700" y="39672747"/>
            <a:ext cx="9587818" cy="2279848"/>
          </a:xfrm>
          <a:prstGeom prst="rect">
            <a:avLst/>
          </a:prstGeom>
          <a:noFill/>
          <a:ln>
            <a:noFill/>
          </a:ln>
        </p:spPr>
        <p:txBody>
          <a:bodyPr spcFirstLastPara="1" wrap="square" lIns="370275" tIns="185125" rIns="370275" bIns="185125"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6"/>
          <p:cNvSpPr txBox="1">
            <a:spLocks noGrp="1"/>
          </p:cNvSpPr>
          <p:nvPr>
            <p:ph type="sldNum" idx="12"/>
          </p:nvPr>
        </p:nvSpPr>
        <p:spPr>
          <a:xfrm>
            <a:off x="21696903" y="39672747"/>
            <a:ext cx="7064884" cy="2279848"/>
          </a:xfrm>
          <a:prstGeom prst="rect">
            <a:avLst/>
          </a:prstGeom>
          <a:noFill/>
          <a:ln>
            <a:noFill/>
          </a:ln>
        </p:spPr>
        <p:txBody>
          <a:bodyPr spcFirstLastPara="1" wrap="square" lIns="370275" tIns="185125" rIns="370275" bIns="185125" anchor="ctr" anchorCtr="0">
            <a:noAutofit/>
          </a:bodyPr>
          <a:lstStyle>
            <a:lvl1pPr marL="0" marR="0" lvl="0" indent="0" algn="r">
              <a:spcBef>
                <a:spcPts val="0"/>
              </a:spcBef>
              <a:spcAft>
                <a:spcPts val="0"/>
              </a:spcAft>
              <a:buNone/>
              <a:defRPr sz="5150">
                <a:solidFill>
                  <a:srgbClr val="888888"/>
                </a:solidFill>
                <a:latin typeface="Calibri"/>
                <a:ea typeface="Calibri"/>
                <a:cs typeface="Calibri"/>
                <a:sym typeface="Calibri"/>
              </a:defRPr>
            </a:lvl1pPr>
            <a:lvl2pPr marL="0" marR="0" lvl="1" indent="0" algn="r">
              <a:spcBef>
                <a:spcPts val="0"/>
              </a:spcBef>
              <a:spcAft>
                <a:spcPts val="0"/>
              </a:spcAft>
              <a:buNone/>
              <a:defRPr sz="5150">
                <a:solidFill>
                  <a:srgbClr val="888888"/>
                </a:solidFill>
                <a:latin typeface="Calibri"/>
                <a:ea typeface="Calibri"/>
                <a:cs typeface="Calibri"/>
                <a:sym typeface="Calibri"/>
              </a:defRPr>
            </a:lvl2pPr>
            <a:lvl3pPr marL="0" marR="0" lvl="2" indent="0" algn="r">
              <a:spcBef>
                <a:spcPts val="0"/>
              </a:spcBef>
              <a:spcAft>
                <a:spcPts val="0"/>
              </a:spcAft>
              <a:buNone/>
              <a:defRPr sz="5150">
                <a:solidFill>
                  <a:srgbClr val="888888"/>
                </a:solidFill>
                <a:latin typeface="Calibri"/>
                <a:ea typeface="Calibri"/>
                <a:cs typeface="Calibri"/>
                <a:sym typeface="Calibri"/>
              </a:defRPr>
            </a:lvl3pPr>
            <a:lvl4pPr marL="0" marR="0" lvl="3" indent="0" algn="r">
              <a:spcBef>
                <a:spcPts val="0"/>
              </a:spcBef>
              <a:spcAft>
                <a:spcPts val="0"/>
              </a:spcAft>
              <a:buNone/>
              <a:defRPr sz="5150">
                <a:solidFill>
                  <a:srgbClr val="888888"/>
                </a:solidFill>
                <a:latin typeface="Calibri"/>
                <a:ea typeface="Calibri"/>
                <a:cs typeface="Calibri"/>
                <a:sym typeface="Calibri"/>
              </a:defRPr>
            </a:lvl4pPr>
            <a:lvl5pPr marL="0" marR="0" lvl="4" indent="0" algn="r">
              <a:spcBef>
                <a:spcPts val="0"/>
              </a:spcBef>
              <a:spcAft>
                <a:spcPts val="0"/>
              </a:spcAft>
              <a:buNone/>
              <a:defRPr sz="5150">
                <a:solidFill>
                  <a:srgbClr val="888888"/>
                </a:solidFill>
                <a:latin typeface="Calibri"/>
                <a:ea typeface="Calibri"/>
                <a:cs typeface="Calibri"/>
                <a:sym typeface="Calibri"/>
              </a:defRPr>
            </a:lvl5pPr>
            <a:lvl6pPr marL="0" marR="0" lvl="5" indent="0" algn="r">
              <a:spcBef>
                <a:spcPts val="0"/>
              </a:spcBef>
              <a:spcAft>
                <a:spcPts val="0"/>
              </a:spcAft>
              <a:buNone/>
              <a:defRPr sz="5150">
                <a:solidFill>
                  <a:srgbClr val="888888"/>
                </a:solidFill>
                <a:latin typeface="Calibri"/>
                <a:ea typeface="Calibri"/>
                <a:cs typeface="Calibri"/>
                <a:sym typeface="Calibri"/>
              </a:defRPr>
            </a:lvl6pPr>
            <a:lvl7pPr marL="0" marR="0" lvl="6" indent="0" algn="r">
              <a:spcBef>
                <a:spcPts val="0"/>
              </a:spcBef>
              <a:spcAft>
                <a:spcPts val="0"/>
              </a:spcAft>
              <a:buNone/>
              <a:defRPr sz="5150">
                <a:solidFill>
                  <a:srgbClr val="888888"/>
                </a:solidFill>
                <a:latin typeface="Calibri"/>
                <a:ea typeface="Calibri"/>
                <a:cs typeface="Calibri"/>
                <a:sym typeface="Calibri"/>
              </a:defRPr>
            </a:lvl7pPr>
            <a:lvl8pPr marL="0" marR="0" lvl="7" indent="0" algn="r">
              <a:spcBef>
                <a:spcPts val="0"/>
              </a:spcBef>
              <a:spcAft>
                <a:spcPts val="0"/>
              </a:spcAft>
              <a:buNone/>
              <a:defRPr sz="5150">
                <a:solidFill>
                  <a:srgbClr val="888888"/>
                </a:solidFill>
                <a:latin typeface="Calibri"/>
                <a:ea typeface="Calibri"/>
                <a:cs typeface="Calibri"/>
                <a:sym typeface="Calibri"/>
              </a:defRPr>
            </a:lvl8pPr>
            <a:lvl9pPr marL="0" marR="0" lvl="8" indent="0" algn="r">
              <a:spcBef>
                <a:spcPts val="0"/>
              </a:spcBef>
              <a:spcAft>
                <a:spcPts val="0"/>
              </a:spcAft>
              <a:buNone/>
              <a:defRPr sz="515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ção" type="twoTxTwoObj">
  <p:cSld name="TWO_OBJECTS_WITH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1513761" y="1714138"/>
            <a:ext cx="27247692" cy="7133961"/>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9pPr>
          </a:lstStyle>
          <a:p>
            <a:endParaRPr/>
          </a:p>
        </p:txBody>
      </p:sp>
      <p:sp>
        <p:nvSpPr>
          <p:cNvPr id="40" name="Google Shape;40;p7"/>
          <p:cNvSpPr txBox="1">
            <a:spLocks noGrp="1"/>
          </p:cNvSpPr>
          <p:nvPr>
            <p:ph type="body" idx="1"/>
          </p:nvPr>
        </p:nvSpPr>
        <p:spPr>
          <a:xfrm>
            <a:off x="1513761" y="9581312"/>
            <a:ext cx="13376810" cy="3993034"/>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2039"/>
              </a:spcBef>
              <a:spcAft>
                <a:spcPts val="0"/>
              </a:spcAft>
              <a:buClr>
                <a:schemeClr val="dk1"/>
              </a:buClr>
              <a:buSzPts val="10196"/>
              <a:buFont typeface="Arial"/>
              <a:buNone/>
              <a:defRPr sz="10196" b="1" i="0" u="none" strike="noStrike" cap="none">
                <a:solidFill>
                  <a:schemeClr val="dk1"/>
                </a:solidFill>
                <a:latin typeface="Calibri"/>
                <a:ea typeface="Calibri"/>
                <a:cs typeface="Calibri"/>
                <a:sym typeface="Calibri"/>
              </a:defRPr>
            </a:lvl1pPr>
            <a:lvl2pPr marL="914400" marR="0" lvl="1" indent="-228600" algn="l" rtl="0">
              <a:spcBef>
                <a:spcPts val="1703"/>
              </a:spcBef>
              <a:spcAft>
                <a:spcPts val="0"/>
              </a:spcAft>
              <a:buClr>
                <a:schemeClr val="dk1"/>
              </a:buClr>
              <a:buSzPts val="8514"/>
              <a:buFont typeface="Arial"/>
              <a:buNone/>
              <a:defRPr sz="8514" b="1" i="0" u="none" strike="noStrike" cap="none">
                <a:solidFill>
                  <a:schemeClr val="dk1"/>
                </a:solidFill>
                <a:latin typeface="Calibri"/>
                <a:ea typeface="Calibri"/>
                <a:cs typeface="Calibri"/>
                <a:sym typeface="Calibri"/>
              </a:defRPr>
            </a:lvl2pPr>
            <a:lvl3pPr marL="1371600" marR="0" lvl="2" indent="-228600" algn="l" rtl="0">
              <a:spcBef>
                <a:spcPts val="1535"/>
              </a:spcBef>
              <a:spcAft>
                <a:spcPts val="0"/>
              </a:spcAft>
              <a:buClr>
                <a:schemeClr val="dk1"/>
              </a:buClr>
              <a:buSzPts val="7673"/>
              <a:buFont typeface="Arial"/>
              <a:buNone/>
              <a:defRPr sz="7673" b="1" i="0" u="none" strike="noStrike" cap="none">
                <a:solidFill>
                  <a:schemeClr val="dk1"/>
                </a:solidFill>
                <a:latin typeface="Calibri"/>
                <a:ea typeface="Calibri"/>
                <a:cs typeface="Calibri"/>
                <a:sym typeface="Calibri"/>
              </a:defRPr>
            </a:lvl3pPr>
            <a:lvl4pPr marL="1828800" marR="0" lvl="3" indent="-228600" algn="l" rtl="0">
              <a:spcBef>
                <a:spcPts val="1366"/>
              </a:spcBef>
              <a:spcAft>
                <a:spcPts val="0"/>
              </a:spcAft>
              <a:buClr>
                <a:schemeClr val="dk1"/>
              </a:buClr>
              <a:buSzPts val="6832"/>
              <a:buFont typeface="Arial"/>
              <a:buNone/>
              <a:defRPr sz="6832" b="1" i="0" u="none" strike="noStrike" cap="none">
                <a:solidFill>
                  <a:schemeClr val="dk1"/>
                </a:solidFill>
                <a:latin typeface="Calibri"/>
                <a:ea typeface="Calibri"/>
                <a:cs typeface="Calibri"/>
                <a:sym typeface="Calibri"/>
              </a:defRPr>
            </a:lvl4pPr>
            <a:lvl5pPr marL="2286000" marR="0" lvl="4" indent="-228600" algn="l" rtl="0">
              <a:spcBef>
                <a:spcPts val="1366"/>
              </a:spcBef>
              <a:spcAft>
                <a:spcPts val="0"/>
              </a:spcAft>
              <a:buClr>
                <a:schemeClr val="dk1"/>
              </a:buClr>
              <a:buSzPts val="6832"/>
              <a:buFont typeface="Arial"/>
              <a:buNone/>
              <a:defRPr sz="6832" b="1" i="0" u="none" strike="noStrike" cap="none">
                <a:solidFill>
                  <a:schemeClr val="dk1"/>
                </a:solidFill>
                <a:latin typeface="Calibri"/>
                <a:ea typeface="Calibri"/>
                <a:cs typeface="Calibri"/>
                <a:sym typeface="Calibri"/>
              </a:defRPr>
            </a:lvl5pPr>
            <a:lvl6pPr marL="2743200" marR="0" lvl="5" indent="-228600" algn="l" rtl="0">
              <a:spcBef>
                <a:spcPts val="1366"/>
              </a:spcBef>
              <a:spcAft>
                <a:spcPts val="0"/>
              </a:spcAft>
              <a:buClr>
                <a:schemeClr val="dk1"/>
              </a:buClr>
              <a:buSzPts val="6832"/>
              <a:buFont typeface="Arial"/>
              <a:buNone/>
              <a:defRPr sz="6832" b="1" i="0" u="none" strike="noStrike" cap="none">
                <a:solidFill>
                  <a:schemeClr val="dk1"/>
                </a:solidFill>
                <a:latin typeface="Calibri"/>
                <a:ea typeface="Calibri"/>
                <a:cs typeface="Calibri"/>
                <a:sym typeface="Calibri"/>
              </a:defRPr>
            </a:lvl6pPr>
            <a:lvl7pPr marL="3200400" marR="0" lvl="6" indent="-228600" algn="l" rtl="0">
              <a:spcBef>
                <a:spcPts val="1366"/>
              </a:spcBef>
              <a:spcAft>
                <a:spcPts val="0"/>
              </a:spcAft>
              <a:buClr>
                <a:schemeClr val="dk1"/>
              </a:buClr>
              <a:buSzPts val="6832"/>
              <a:buFont typeface="Arial"/>
              <a:buNone/>
              <a:defRPr sz="6832" b="1" i="0" u="none" strike="noStrike" cap="none">
                <a:solidFill>
                  <a:schemeClr val="dk1"/>
                </a:solidFill>
                <a:latin typeface="Calibri"/>
                <a:ea typeface="Calibri"/>
                <a:cs typeface="Calibri"/>
                <a:sym typeface="Calibri"/>
              </a:defRPr>
            </a:lvl7pPr>
            <a:lvl8pPr marL="3657600" marR="0" lvl="7" indent="-228600" algn="l" rtl="0">
              <a:spcBef>
                <a:spcPts val="1366"/>
              </a:spcBef>
              <a:spcAft>
                <a:spcPts val="0"/>
              </a:spcAft>
              <a:buClr>
                <a:schemeClr val="dk1"/>
              </a:buClr>
              <a:buSzPts val="6832"/>
              <a:buFont typeface="Arial"/>
              <a:buNone/>
              <a:defRPr sz="6832" b="1" i="0" u="none" strike="noStrike" cap="none">
                <a:solidFill>
                  <a:schemeClr val="dk1"/>
                </a:solidFill>
                <a:latin typeface="Calibri"/>
                <a:ea typeface="Calibri"/>
                <a:cs typeface="Calibri"/>
                <a:sym typeface="Calibri"/>
              </a:defRPr>
            </a:lvl8pPr>
            <a:lvl9pPr marL="4114800" marR="0" lvl="8" indent="-228600" algn="l" rtl="0">
              <a:spcBef>
                <a:spcPts val="1366"/>
              </a:spcBef>
              <a:spcAft>
                <a:spcPts val="0"/>
              </a:spcAft>
              <a:buClr>
                <a:schemeClr val="dk1"/>
              </a:buClr>
              <a:buSzPts val="6832"/>
              <a:buFont typeface="Arial"/>
              <a:buNone/>
              <a:defRPr sz="6832" b="1" i="0" u="none" strike="noStrike" cap="none">
                <a:solidFill>
                  <a:schemeClr val="dk1"/>
                </a:solidFill>
                <a:latin typeface="Calibri"/>
                <a:ea typeface="Calibri"/>
                <a:cs typeface="Calibri"/>
                <a:sym typeface="Calibri"/>
              </a:defRPr>
            </a:lvl9pPr>
          </a:lstStyle>
          <a:p>
            <a:endParaRPr/>
          </a:p>
        </p:txBody>
      </p:sp>
      <p:sp>
        <p:nvSpPr>
          <p:cNvPr id="41" name="Google Shape;41;p7"/>
          <p:cNvSpPr txBox="1">
            <a:spLocks noGrp="1"/>
          </p:cNvSpPr>
          <p:nvPr>
            <p:ph type="body" idx="2"/>
          </p:nvPr>
        </p:nvSpPr>
        <p:spPr>
          <a:xfrm>
            <a:off x="1513761" y="13574341"/>
            <a:ext cx="13376810" cy="24661708"/>
          </a:xfrm>
          <a:prstGeom prst="rect">
            <a:avLst/>
          </a:prstGeom>
          <a:noFill/>
          <a:ln>
            <a:noFill/>
          </a:ln>
        </p:spPr>
        <p:txBody>
          <a:bodyPr spcFirstLastPara="1" wrap="square" lIns="91425" tIns="45700" rIns="91425" bIns="45700" anchor="t" anchorCtr="0">
            <a:noAutofit/>
          </a:bodyPr>
          <a:lstStyle>
            <a:lvl1pPr marL="457200" marR="0" lvl="0" indent="-876045" algn="l" rtl="0">
              <a:spcBef>
                <a:spcPts val="2039"/>
              </a:spcBef>
              <a:spcAft>
                <a:spcPts val="0"/>
              </a:spcAft>
              <a:buClr>
                <a:schemeClr val="dk1"/>
              </a:buClr>
              <a:buSzPts val="10196"/>
              <a:buFont typeface="Arial"/>
              <a:buChar char="•"/>
              <a:defRPr sz="10196" b="0" i="0" u="none" strike="noStrike" cap="none">
                <a:solidFill>
                  <a:schemeClr val="dk1"/>
                </a:solidFill>
                <a:latin typeface="Calibri"/>
                <a:ea typeface="Calibri"/>
                <a:cs typeface="Calibri"/>
                <a:sym typeface="Calibri"/>
              </a:defRPr>
            </a:lvl1pPr>
            <a:lvl2pPr marL="914400" marR="0" lvl="1" indent="-769239" algn="l" rtl="0">
              <a:spcBef>
                <a:spcPts val="1703"/>
              </a:spcBef>
              <a:spcAft>
                <a:spcPts val="0"/>
              </a:spcAft>
              <a:buClr>
                <a:schemeClr val="dk1"/>
              </a:buClr>
              <a:buSzPts val="8514"/>
              <a:buFont typeface="Arial"/>
              <a:buChar char="–"/>
              <a:defRPr sz="8514" b="0" i="0" u="none" strike="noStrike" cap="none">
                <a:solidFill>
                  <a:schemeClr val="dk1"/>
                </a:solidFill>
                <a:latin typeface="Calibri"/>
                <a:ea typeface="Calibri"/>
                <a:cs typeface="Calibri"/>
                <a:sym typeface="Calibri"/>
              </a:defRPr>
            </a:lvl2pPr>
            <a:lvl3pPr marL="1371600" marR="0" lvl="2" indent="-715835" algn="l" rtl="0">
              <a:spcBef>
                <a:spcPts val="1535"/>
              </a:spcBef>
              <a:spcAft>
                <a:spcPts val="0"/>
              </a:spcAft>
              <a:buClr>
                <a:schemeClr val="dk1"/>
              </a:buClr>
              <a:buSzPts val="7673"/>
              <a:buFont typeface="Arial"/>
              <a:buChar char="•"/>
              <a:defRPr sz="7673" b="0" i="0" u="none" strike="noStrike" cap="none">
                <a:solidFill>
                  <a:schemeClr val="dk1"/>
                </a:solidFill>
                <a:latin typeface="Calibri"/>
                <a:ea typeface="Calibri"/>
                <a:cs typeface="Calibri"/>
                <a:sym typeface="Calibri"/>
              </a:defRPr>
            </a:lvl3pPr>
            <a:lvl4pPr marL="1828800" marR="0" lvl="3" indent="-662432" algn="l" rtl="0">
              <a:spcBef>
                <a:spcPts val="1366"/>
              </a:spcBef>
              <a:spcAft>
                <a:spcPts val="0"/>
              </a:spcAft>
              <a:buClr>
                <a:schemeClr val="dk1"/>
              </a:buClr>
              <a:buSzPts val="6832"/>
              <a:buFont typeface="Arial"/>
              <a:buChar char="–"/>
              <a:defRPr sz="6832" b="0" i="0" u="none" strike="noStrike" cap="none">
                <a:solidFill>
                  <a:schemeClr val="dk1"/>
                </a:solidFill>
                <a:latin typeface="Calibri"/>
                <a:ea typeface="Calibri"/>
                <a:cs typeface="Calibri"/>
                <a:sym typeface="Calibri"/>
              </a:defRPr>
            </a:lvl4pPr>
            <a:lvl5pPr marL="2286000" marR="0" lvl="4" indent="-662432" algn="l" rtl="0">
              <a:spcBef>
                <a:spcPts val="1366"/>
              </a:spcBef>
              <a:spcAft>
                <a:spcPts val="0"/>
              </a:spcAft>
              <a:buClr>
                <a:schemeClr val="dk1"/>
              </a:buClr>
              <a:buSzPts val="6832"/>
              <a:buFont typeface="Arial"/>
              <a:buChar char="»"/>
              <a:defRPr sz="6832" b="0" i="0" u="none" strike="noStrike" cap="none">
                <a:solidFill>
                  <a:schemeClr val="dk1"/>
                </a:solidFill>
                <a:latin typeface="Calibri"/>
                <a:ea typeface="Calibri"/>
                <a:cs typeface="Calibri"/>
                <a:sym typeface="Calibri"/>
              </a:defRPr>
            </a:lvl5pPr>
            <a:lvl6pPr marL="2743200" marR="0" lvl="5" indent="-662432" algn="l" rtl="0">
              <a:spcBef>
                <a:spcPts val="1366"/>
              </a:spcBef>
              <a:spcAft>
                <a:spcPts val="0"/>
              </a:spcAft>
              <a:buClr>
                <a:schemeClr val="dk1"/>
              </a:buClr>
              <a:buSzPts val="6832"/>
              <a:buFont typeface="Arial"/>
              <a:buChar char="•"/>
              <a:defRPr sz="6832" b="0" i="0" u="none" strike="noStrike" cap="none">
                <a:solidFill>
                  <a:schemeClr val="dk1"/>
                </a:solidFill>
                <a:latin typeface="Calibri"/>
                <a:ea typeface="Calibri"/>
                <a:cs typeface="Calibri"/>
                <a:sym typeface="Calibri"/>
              </a:defRPr>
            </a:lvl6pPr>
            <a:lvl7pPr marL="3200400" marR="0" lvl="6" indent="-662432" algn="l" rtl="0">
              <a:spcBef>
                <a:spcPts val="1366"/>
              </a:spcBef>
              <a:spcAft>
                <a:spcPts val="0"/>
              </a:spcAft>
              <a:buClr>
                <a:schemeClr val="dk1"/>
              </a:buClr>
              <a:buSzPts val="6832"/>
              <a:buFont typeface="Arial"/>
              <a:buChar char="•"/>
              <a:defRPr sz="6832" b="0" i="0" u="none" strike="noStrike" cap="none">
                <a:solidFill>
                  <a:schemeClr val="dk1"/>
                </a:solidFill>
                <a:latin typeface="Calibri"/>
                <a:ea typeface="Calibri"/>
                <a:cs typeface="Calibri"/>
                <a:sym typeface="Calibri"/>
              </a:defRPr>
            </a:lvl7pPr>
            <a:lvl8pPr marL="3657600" marR="0" lvl="7" indent="-662432" algn="l" rtl="0">
              <a:spcBef>
                <a:spcPts val="1366"/>
              </a:spcBef>
              <a:spcAft>
                <a:spcPts val="0"/>
              </a:spcAft>
              <a:buClr>
                <a:schemeClr val="dk1"/>
              </a:buClr>
              <a:buSzPts val="6832"/>
              <a:buFont typeface="Arial"/>
              <a:buChar char="•"/>
              <a:defRPr sz="6832" b="0" i="0" u="none" strike="noStrike" cap="none">
                <a:solidFill>
                  <a:schemeClr val="dk1"/>
                </a:solidFill>
                <a:latin typeface="Calibri"/>
                <a:ea typeface="Calibri"/>
                <a:cs typeface="Calibri"/>
                <a:sym typeface="Calibri"/>
              </a:defRPr>
            </a:lvl8pPr>
            <a:lvl9pPr marL="4114800" marR="0" lvl="8" indent="-662432" algn="l" rtl="0">
              <a:spcBef>
                <a:spcPts val="1366"/>
              </a:spcBef>
              <a:spcAft>
                <a:spcPts val="0"/>
              </a:spcAft>
              <a:buClr>
                <a:schemeClr val="dk1"/>
              </a:buClr>
              <a:buSzPts val="6832"/>
              <a:buFont typeface="Arial"/>
              <a:buChar char="•"/>
              <a:defRPr sz="6832" b="0" i="0" u="none" strike="noStrike" cap="none">
                <a:solidFill>
                  <a:schemeClr val="dk1"/>
                </a:solidFill>
                <a:latin typeface="Calibri"/>
                <a:ea typeface="Calibri"/>
                <a:cs typeface="Calibri"/>
                <a:sym typeface="Calibri"/>
              </a:defRPr>
            </a:lvl9pPr>
          </a:lstStyle>
          <a:p>
            <a:endParaRPr/>
          </a:p>
        </p:txBody>
      </p:sp>
      <p:sp>
        <p:nvSpPr>
          <p:cNvPr id="42" name="Google Shape;42;p7"/>
          <p:cNvSpPr txBox="1">
            <a:spLocks noGrp="1"/>
          </p:cNvSpPr>
          <p:nvPr>
            <p:ph type="body" idx="3"/>
          </p:nvPr>
        </p:nvSpPr>
        <p:spPr>
          <a:xfrm>
            <a:off x="15379400" y="9581312"/>
            <a:ext cx="13382064" cy="3993034"/>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2039"/>
              </a:spcBef>
              <a:spcAft>
                <a:spcPts val="0"/>
              </a:spcAft>
              <a:buClr>
                <a:schemeClr val="dk1"/>
              </a:buClr>
              <a:buSzPts val="10196"/>
              <a:buFont typeface="Arial"/>
              <a:buNone/>
              <a:defRPr sz="10196" b="1" i="0" u="none" strike="noStrike" cap="none">
                <a:solidFill>
                  <a:schemeClr val="dk1"/>
                </a:solidFill>
                <a:latin typeface="Calibri"/>
                <a:ea typeface="Calibri"/>
                <a:cs typeface="Calibri"/>
                <a:sym typeface="Calibri"/>
              </a:defRPr>
            </a:lvl1pPr>
            <a:lvl2pPr marL="914400" marR="0" lvl="1" indent="-228600" algn="l" rtl="0">
              <a:spcBef>
                <a:spcPts val="1703"/>
              </a:spcBef>
              <a:spcAft>
                <a:spcPts val="0"/>
              </a:spcAft>
              <a:buClr>
                <a:schemeClr val="dk1"/>
              </a:buClr>
              <a:buSzPts val="8514"/>
              <a:buFont typeface="Arial"/>
              <a:buNone/>
              <a:defRPr sz="8514" b="1" i="0" u="none" strike="noStrike" cap="none">
                <a:solidFill>
                  <a:schemeClr val="dk1"/>
                </a:solidFill>
                <a:latin typeface="Calibri"/>
                <a:ea typeface="Calibri"/>
                <a:cs typeface="Calibri"/>
                <a:sym typeface="Calibri"/>
              </a:defRPr>
            </a:lvl2pPr>
            <a:lvl3pPr marL="1371600" marR="0" lvl="2" indent="-228600" algn="l" rtl="0">
              <a:spcBef>
                <a:spcPts val="1535"/>
              </a:spcBef>
              <a:spcAft>
                <a:spcPts val="0"/>
              </a:spcAft>
              <a:buClr>
                <a:schemeClr val="dk1"/>
              </a:buClr>
              <a:buSzPts val="7673"/>
              <a:buFont typeface="Arial"/>
              <a:buNone/>
              <a:defRPr sz="7673" b="1" i="0" u="none" strike="noStrike" cap="none">
                <a:solidFill>
                  <a:schemeClr val="dk1"/>
                </a:solidFill>
                <a:latin typeface="Calibri"/>
                <a:ea typeface="Calibri"/>
                <a:cs typeface="Calibri"/>
                <a:sym typeface="Calibri"/>
              </a:defRPr>
            </a:lvl3pPr>
            <a:lvl4pPr marL="1828800" marR="0" lvl="3" indent="-228600" algn="l" rtl="0">
              <a:spcBef>
                <a:spcPts val="1366"/>
              </a:spcBef>
              <a:spcAft>
                <a:spcPts val="0"/>
              </a:spcAft>
              <a:buClr>
                <a:schemeClr val="dk1"/>
              </a:buClr>
              <a:buSzPts val="6832"/>
              <a:buFont typeface="Arial"/>
              <a:buNone/>
              <a:defRPr sz="6832" b="1" i="0" u="none" strike="noStrike" cap="none">
                <a:solidFill>
                  <a:schemeClr val="dk1"/>
                </a:solidFill>
                <a:latin typeface="Calibri"/>
                <a:ea typeface="Calibri"/>
                <a:cs typeface="Calibri"/>
                <a:sym typeface="Calibri"/>
              </a:defRPr>
            </a:lvl4pPr>
            <a:lvl5pPr marL="2286000" marR="0" lvl="4" indent="-228600" algn="l" rtl="0">
              <a:spcBef>
                <a:spcPts val="1366"/>
              </a:spcBef>
              <a:spcAft>
                <a:spcPts val="0"/>
              </a:spcAft>
              <a:buClr>
                <a:schemeClr val="dk1"/>
              </a:buClr>
              <a:buSzPts val="6832"/>
              <a:buFont typeface="Arial"/>
              <a:buNone/>
              <a:defRPr sz="6832" b="1" i="0" u="none" strike="noStrike" cap="none">
                <a:solidFill>
                  <a:schemeClr val="dk1"/>
                </a:solidFill>
                <a:latin typeface="Calibri"/>
                <a:ea typeface="Calibri"/>
                <a:cs typeface="Calibri"/>
                <a:sym typeface="Calibri"/>
              </a:defRPr>
            </a:lvl5pPr>
            <a:lvl6pPr marL="2743200" marR="0" lvl="5" indent="-228600" algn="l" rtl="0">
              <a:spcBef>
                <a:spcPts val="1366"/>
              </a:spcBef>
              <a:spcAft>
                <a:spcPts val="0"/>
              </a:spcAft>
              <a:buClr>
                <a:schemeClr val="dk1"/>
              </a:buClr>
              <a:buSzPts val="6832"/>
              <a:buFont typeface="Arial"/>
              <a:buNone/>
              <a:defRPr sz="6832" b="1" i="0" u="none" strike="noStrike" cap="none">
                <a:solidFill>
                  <a:schemeClr val="dk1"/>
                </a:solidFill>
                <a:latin typeface="Calibri"/>
                <a:ea typeface="Calibri"/>
                <a:cs typeface="Calibri"/>
                <a:sym typeface="Calibri"/>
              </a:defRPr>
            </a:lvl6pPr>
            <a:lvl7pPr marL="3200400" marR="0" lvl="6" indent="-228600" algn="l" rtl="0">
              <a:spcBef>
                <a:spcPts val="1366"/>
              </a:spcBef>
              <a:spcAft>
                <a:spcPts val="0"/>
              </a:spcAft>
              <a:buClr>
                <a:schemeClr val="dk1"/>
              </a:buClr>
              <a:buSzPts val="6832"/>
              <a:buFont typeface="Arial"/>
              <a:buNone/>
              <a:defRPr sz="6832" b="1" i="0" u="none" strike="noStrike" cap="none">
                <a:solidFill>
                  <a:schemeClr val="dk1"/>
                </a:solidFill>
                <a:latin typeface="Calibri"/>
                <a:ea typeface="Calibri"/>
                <a:cs typeface="Calibri"/>
                <a:sym typeface="Calibri"/>
              </a:defRPr>
            </a:lvl7pPr>
            <a:lvl8pPr marL="3657600" marR="0" lvl="7" indent="-228600" algn="l" rtl="0">
              <a:spcBef>
                <a:spcPts val="1366"/>
              </a:spcBef>
              <a:spcAft>
                <a:spcPts val="0"/>
              </a:spcAft>
              <a:buClr>
                <a:schemeClr val="dk1"/>
              </a:buClr>
              <a:buSzPts val="6832"/>
              <a:buFont typeface="Arial"/>
              <a:buNone/>
              <a:defRPr sz="6832" b="1" i="0" u="none" strike="noStrike" cap="none">
                <a:solidFill>
                  <a:schemeClr val="dk1"/>
                </a:solidFill>
                <a:latin typeface="Calibri"/>
                <a:ea typeface="Calibri"/>
                <a:cs typeface="Calibri"/>
                <a:sym typeface="Calibri"/>
              </a:defRPr>
            </a:lvl8pPr>
            <a:lvl9pPr marL="4114800" marR="0" lvl="8" indent="-228600" algn="l" rtl="0">
              <a:spcBef>
                <a:spcPts val="1366"/>
              </a:spcBef>
              <a:spcAft>
                <a:spcPts val="0"/>
              </a:spcAft>
              <a:buClr>
                <a:schemeClr val="dk1"/>
              </a:buClr>
              <a:buSzPts val="6832"/>
              <a:buFont typeface="Arial"/>
              <a:buNone/>
              <a:defRPr sz="6832" b="1" i="0" u="none" strike="noStrike" cap="none">
                <a:solidFill>
                  <a:schemeClr val="dk1"/>
                </a:solidFill>
                <a:latin typeface="Calibri"/>
                <a:ea typeface="Calibri"/>
                <a:cs typeface="Calibri"/>
                <a:sym typeface="Calibri"/>
              </a:defRPr>
            </a:lvl9pPr>
          </a:lstStyle>
          <a:p>
            <a:endParaRPr/>
          </a:p>
        </p:txBody>
      </p:sp>
      <p:sp>
        <p:nvSpPr>
          <p:cNvPr id="43" name="Google Shape;43;p7"/>
          <p:cNvSpPr txBox="1">
            <a:spLocks noGrp="1"/>
          </p:cNvSpPr>
          <p:nvPr>
            <p:ph type="body" idx="4"/>
          </p:nvPr>
        </p:nvSpPr>
        <p:spPr>
          <a:xfrm>
            <a:off x="15379400" y="13574341"/>
            <a:ext cx="13382064" cy="24661708"/>
          </a:xfrm>
          <a:prstGeom prst="rect">
            <a:avLst/>
          </a:prstGeom>
          <a:noFill/>
          <a:ln>
            <a:noFill/>
          </a:ln>
        </p:spPr>
        <p:txBody>
          <a:bodyPr spcFirstLastPara="1" wrap="square" lIns="91425" tIns="45700" rIns="91425" bIns="45700" anchor="t" anchorCtr="0">
            <a:noAutofit/>
          </a:bodyPr>
          <a:lstStyle>
            <a:lvl1pPr marL="457200" marR="0" lvl="0" indent="-876045" algn="l" rtl="0">
              <a:spcBef>
                <a:spcPts val="2039"/>
              </a:spcBef>
              <a:spcAft>
                <a:spcPts val="0"/>
              </a:spcAft>
              <a:buClr>
                <a:schemeClr val="dk1"/>
              </a:buClr>
              <a:buSzPts val="10196"/>
              <a:buFont typeface="Arial"/>
              <a:buChar char="•"/>
              <a:defRPr sz="10196" b="0" i="0" u="none" strike="noStrike" cap="none">
                <a:solidFill>
                  <a:schemeClr val="dk1"/>
                </a:solidFill>
                <a:latin typeface="Calibri"/>
                <a:ea typeface="Calibri"/>
                <a:cs typeface="Calibri"/>
                <a:sym typeface="Calibri"/>
              </a:defRPr>
            </a:lvl1pPr>
            <a:lvl2pPr marL="914400" marR="0" lvl="1" indent="-769239" algn="l" rtl="0">
              <a:spcBef>
                <a:spcPts val="1703"/>
              </a:spcBef>
              <a:spcAft>
                <a:spcPts val="0"/>
              </a:spcAft>
              <a:buClr>
                <a:schemeClr val="dk1"/>
              </a:buClr>
              <a:buSzPts val="8514"/>
              <a:buFont typeface="Arial"/>
              <a:buChar char="–"/>
              <a:defRPr sz="8514" b="0" i="0" u="none" strike="noStrike" cap="none">
                <a:solidFill>
                  <a:schemeClr val="dk1"/>
                </a:solidFill>
                <a:latin typeface="Calibri"/>
                <a:ea typeface="Calibri"/>
                <a:cs typeface="Calibri"/>
                <a:sym typeface="Calibri"/>
              </a:defRPr>
            </a:lvl2pPr>
            <a:lvl3pPr marL="1371600" marR="0" lvl="2" indent="-715835" algn="l" rtl="0">
              <a:spcBef>
                <a:spcPts val="1535"/>
              </a:spcBef>
              <a:spcAft>
                <a:spcPts val="0"/>
              </a:spcAft>
              <a:buClr>
                <a:schemeClr val="dk1"/>
              </a:buClr>
              <a:buSzPts val="7673"/>
              <a:buFont typeface="Arial"/>
              <a:buChar char="•"/>
              <a:defRPr sz="7673" b="0" i="0" u="none" strike="noStrike" cap="none">
                <a:solidFill>
                  <a:schemeClr val="dk1"/>
                </a:solidFill>
                <a:latin typeface="Calibri"/>
                <a:ea typeface="Calibri"/>
                <a:cs typeface="Calibri"/>
                <a:sym typeface="Calibri"/>
              </a:defRPr>
            </a:lvl3pPr>
            <a:lvl4pPr marL="1828800" marR="0" lvl="3" indent="-662432" algn="l" rtl="0">
              <a:spcBef>
                <a:spcPts val="1366"/>
              </a:spcBef>
              <a:spcAft>
                <a:spcPts val="0"/>
              </a:spcAft>
              <a:buClr>
                <a:schemeClr val="dk1"/>
              </a:buClr>
              <a:buSzPts val="6832"/>
              <a:buFont typeface="Arial"/>
              <a:buChar char="–"/>
              <a:defRPr sz="6832" b="0" i="0" u="none" strike="noStrike" cap="none">
                <a:solidFill>
                  <a:schemeClr val="dk1"/>
                </a:solidFill>
                <a:latin typeface="Calibri"/>
                <a:ea typeface="Calibri"/>
                <a:cs typeface="Calibri"/>
                <a:sym typeface="Calibri"/>
              </a:defRPr>
            </a:lvl4pPr>
            <a:lvl5pPr marL="2286000" marR="0" lvl="4" indent="-662432" algn="l" rtl="0">
              <a:spcBef>
                <a:spcPts val="1366"/>
              </a:spcBef>
              <a:spcAft>
                <a:spcPts val="0"/>
              </a:spcAft>
              <a:buClr>
                <a:schemeClr val="dk1"/>
              </a:buClr>
              <a:buSzPts val="6832"/>
              <a:buFont typeface="Arial"/>
              <a:buChar char="»"/>
              <a:defRPr sz="6832" b="0" i="0" u="none" strike="noStrike" cap="none">
                <a:solidFill>
                  <a:schemeClr val="dk1"/>
                </a:solidFill>
                <a:latin typeface="Calibri"/>
                <a:ea typeface="Calibri"/>
                <a:cs typeface="Calibri"/>
                <a:sym typeface="Calibri"/>
              </a:defRPr>
            </a:lvl5pPr>
            <a:lvl6pPr marL="2743200" marR="0" lvl="5" indent="-662432" algn="l" rtl="0">
              <a:spcBef>
                <a:spcPts val="1366"/>
              </a:spcBef>
              <a:spcAft>
                <a:spcPts val="0"/>
              </a:spcAft>
              <a:buClr>
                <a:schemeClr val="dk1"/>
              </a:buClr>
              <a:buSzPts val="6832"/>
              <a:buFont typeface="Arial"/>
              <a:buChar char="•"/>
              <a:defRPr sz="6832" b="0" i="0" u="none" strike="noStrike" cap="none">
                <a:solidFill>
                  <a:schemeClr val="dk1"/>
                </a:solidFill>
                <a:latin typeface="Calibri"/>
                <a:ea typeface="Calibri"/>
                <a:cs typeface="Calibri"/>
                <a:sym typeface="Calibri"/>
              </a:defRPr>
            </a:lvl6pPr>
            <a:lvl7pPr marL="3200400" marR="0" lvl="6" indent="-662432" algn="l" rtl="0">
              <a:spcBef>
                <a:spcPts val="1366"/>
              </a:spcBef>
              <a:spcAft>
                <a:spcPts val="0"/>
              </a:spcAft>
              <a:buClr>
                <a:schemeClr val="dk1"/>
              </a:buClr>
              <a:buSzPts val="6832"/>
              <a:buFont typeface="Arial"/>
              <a:buChar char="•"/>
              <a:defRPr sz="6832" b="0" i="0" u="none" strike="noStrike" cap="none">
                <a:solidFill>
                  <a:schemeClr val="dk1"/>
                </a:solidFill>
                <a:latin typeface="Calibri"/>
                <a:ea typeface="Calibri"/>
                <a:cs typeface="Calibri"/>
                <a:sym typeface="Calibri"/>
              </a:defRPr>
            </a:lvl7pPr>
            <a:lvl8pPr marL="3657600" marR="0" lvl="7" indent="-662432" algn="l" rtl="0">
              <a:spcBef>
                <a:spcPts val="1366"/>
              </a:spcBef>
              <a:spcAft>
                <a:spcPts val="0"/>
              </a:spcAft>
              <a:buClr>
                <a:schemeClr val="dk1"/>
              </a:buClr>
              <a:buSzPts val="6832"/>
              <a:buFont typeface="Arial"/>
              <a:buChar char="•"/>
              <a:defRPr sz="6832" b="0" i="0" u="none" strike="noStrike" cap="none">
                <a:solidFill>
                  <a:schemeClr val="dk1"/>
                </a:solidFill>
                <a:latin typeface="Calibri"/>
                <a:ea typeface="Calibri"/>
                <a:cs typeface="Calibri"/>
                <a:sym typeface="Calibri"/>
              </a:defRPr>
            </a:lvl8pPr>
            <a:lvl9pPr marL="4114800" marR="0" lvl="8" indent="-662432" algn="l" rtl="0">
              <a:spcBef>
                <a:spcPts val="1366"/>
              </a:spcBef>
              <a:spcAft>
                <a:spcPts val="0"/>
              </a:spcAft>
              <a:buClr>
                <a:schemeClr val="dk1"/>
              </a:buClr>
              <a:buSzPts val="6832"/>
              <a:buFont typeface="Arial"/>
              <a:buChar char="•"/>
              <a:defRPr sz="6832" b="0" i="0" u="none" strike="noStrike" cap="none">
                <a:solidFill>
                  <a:schemeClr val="dk1"/>
                </a:solidFill>
                <a:latin typeface="Calibri"/>
                <a:ea typeface="Calibri"/>
                <a:cs typeface="Calibri"/>
                <a:sym typeface="Calibri"/>
              </a:defRPr>
            </a:lvl9pPr>
          </a:lstStyle>
          <a:p>
            <a:endParaRPr/>
          </a:p>
        </p:txBody>
      </p:sp>
      <p:sp>
        <p:nvSpPr>
          <p:cNvPr id="44" name="Google Shape;44;p7"/>
          <p:cNvSpPr txBox="1">
            <a:spLocks noGrp="1"/>
          </p:cNvSpPr>
          <p:nvPr>
            <p:ph type="dt" idx="10"/>
          </p:nvPr>
        </p:nvSpPr>
        <p:spPr>
          <a:xfrm>
            <a:off x="1513429" y="39672747"/>
            <a:ext cx="7064884" cy="2279848"/>
          </a:xfrm>
          <a:prstGeom prst="rect">
            <a:avLst/>
          </a:prstGeom>
          <a:noFill/>
          <a:ln>
            <a:noFill/>
          </a:ln>
        </p:spPr>
        <p:txBody>
          <a:bodyPr spcFirstLastPara="1" wrap="square" lIns="370275" tIns="185125" rIns="370275" bIns="185125"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ftr" idx="11"/>
          </p:nvPr>
        </p:nvSpPr>
        <p:spPr>
          <a:xfrm>
            <a:off x="10343700" y="39672747"/>
            <a:ext cx="9587818" cy="2279848"/>
          </a:xfrm>
          <a:prstGeom prst="rect">
            <a:avLst/>
          </a:prstGeom>
          <a:noFill/>
          <a:ln>
            <a:noFill/>
          </a:ln>
        </p:spPr>
        <p:txBody>
          <a:bodyPr spcFirstLastPara="1" wrap="square" lIns="370275" tIns="185125" rIns="370275" bIns="185125"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7"/>
          <p:cNvSpPr txBox="1">
            <a:spLocks noGrp="1"/>
          </p:cNvSpPr>
          <p:nvPr>
            <p:ph type="sldNum" idx="12"/>
          </p:nvPr>
        </p:nvSpPr>
        <p:spPr>
          <a:xfrm>
            <a:off x="21696903" y="39672747"/>
            <a:ext cx="7064884" cy="2279848"/>
          </a:xfrm>
          <a:prstGeom prst="rect">
            <a:avLst/>
          </a:prstGeom>
          <a:noFill/>
          <a:ln>
            <a:noFill/>
          </a:ln>
        </p:spPr>
        <p:txBody>
          <a:bodyPr spcFirstLastPara="1" wrap="square" lIns="370275" tIns="185125" rIns="370275" bIns="185125" anchor="ctr" anchorCtr="0">
            <a:noAutofit/>
          </a:bodyPr>
          <a:lstStyle>
            <a:lvl1pPr marL="0" marR="0" lvl="0" indent="0" algn="r">
              <a:spcBef>
                <a:spcPts val="0"/>
              </a:spcBef>
              <a:spcAft>
                <a:spcPts val="0"/>
              </a:spcAft>
              <a:buNone/>
              <a:defRPr sz="5150">
                <a:solidFill>
                  <a:srgbClr val="888888"/>
                </a:solidFill>
                <a:latin typeface="Calibri"/>
                <a:ea typeface="Calibri"/>
                <a:cs typeface="Calibri"/>
                <a:sym typeface="Calibri"/>
              </a:defRPr>
            </a:lvl1pPr>
            <a:lvl2pPr marL="0" marR="0" lvl="1" indent="0" algn="r">
              <a:spcBef>
                <a:spcPts val="0"/>
              </a:spcBef>
              <a:spcAft>
                <a:spcPts val="0"/>
              </a:spcAft>
              <a:buNone/>
              <a:defRPr sz="5150">
                <a:solidFill>
                  <a:srgbClr val="888888"/>
                </a:solidFill>
                <a:latin typeface="Calibri"/>
                <a:ea typeface="Calibri"/>
                <a:cs typeface="Calibri"/>
                <a:sym typeface="Calibri"/>
              </a:defRPr>
            </a:lvl2pPr>
            <a:lvl3pPr marL="0" marR="0" lvl="2" indent="0" algn="r">
              <a:spcBef>
                <a:spcPts val="0"/>
              </a:spcBef>
              <a:spcAft>
                <a:spcPts val="0"/>
              </a:spcAft>
              <a:buNone/>
              <a:defRPr sz="5150">
                <a:solidFill>
                  <a:srgbClr val="888888"/>
                </a:solidFill>
                <a:latin typeface="Calibri"/>
                <a:ea typeface="Calibri"/>
                <a:cs typeface="Calibri"/>
                <a:sym typeface="Calibri"/>
              </a:defRPr>
            </a:lvl3pPr>
            <a:lvl4pPr marL="0" marR="0" lvl="3" indent="0" algn="r">
              <a:spcBef>
                <a:spcPts val="0"/>
              </a:spcBef>
              <a:spcAft>
                <a:spcPts val="0"/>
              </a:spcAft>
              <a:buNone/>
              <a:defRPr sz="5150">
                <a:solidFill>
                  <a:srgbClr val="888888"/>
                </a:solidFill>
                <a:latin typeface="Calibri"/>
                <a:ea typeface="Calibri"/>
                <a:cs typeface="Calibri"/>
                <a:sym typeface="Calibri"/>
              </a:defRPr>
            </a:lvl4pPr>
            <a:lvl5pPr marL="0" marR="0" lvl="4" indent="0" algn="r">
              <a:spcBef>
                <a:spcPts val="0"/>
              </a:spcBef>
              <a:spcAft>
                <a:spcPts val="0"/>
              </a:spcAft>
              <a:buNone/>
              <a:defRPr sz="5150">
                <a:solidFill>
                  <a:srgbClr val="888888"/>
                </a:solidFill>
                <a:latin typeface="Calibri"/>
                <a:ea typeface="Calibri"/>
                <a:cs typeface="Calibri"/>
                <a:sym typeface="Calibri"/>
              </a:defRPr>
            </a:lvl5pPr>
            <a:lvl6pPr marL="0" marR="0" lvl="5" indent="0" algn="r">
              <a:spcBef>
                <a:spcPts val="0"/>
              </a:spcBef>
              <a:spcAft>
                <a:spcPts val="0"/>
              </a:spcAft>
              <a:buNone/>
              <a:defRPr sz="5150">
                <a:solidFill>
                  <a:srgbClr val="888888"/>
                </a:solidFill>
                <a:latin typeface="Calibri"/>
                <a:ea typeface="Calibri"/>
                <a:cs typeface="Calibri"/>
                <a:sym typeface="Calibri"/>
              </a:defRPr>
            </a:lvl6pPr>
            <a:lvl7pPr marL="0" marR="0" lvl="6" indent="0" algn="r">
              <a:spcBef>
                <a:spcPts val="0"/>
              </a:spcBef>
              <a:spcAft>
                <a:spcPts val="0"/>
              </a:spcAft>
              <a:buNone/>
              <a:defRPr sz="5150">
                <a:solidFill>
                  <a:srgbClr val="888888"/>
                </a:solidFill>
                <a:latin typeface="Calibri"/>
                <a:ea typeface="Calibri"/>
                <a:cs typeface="Calibri"/>
                <a:sym typeface="Calibri"/>
              </a:defRPr>
            </a:lvl7pPr>
            <a:lvl8pPr marL="0" marR="0" lvl="7" indent="0" algn="r">
              <a:spcBef>
                <a:spcPts val="0"/>
              </a:spcBef>
              <a:spcAft>
                <a:spcPts val="0"/>
              </a:spcAft>
              <a:buNone/>
              <a:defRPr sz="5150">
                <a:solidFill>
                  <a:srgbClr val="888888"/>
                </a:solidFill>
                <a:latin typeface="Calibri"/>
                <a:ea typeface="Calibri"/>
                <a:cs typeface="Calibri"/>
                <a:sym typeface="Calibri"/>
              </a:defRPr>
            </a:lvl8pPr>
            <a:lvl9pPr marL="0" marR="0" lvl="8" indent="0" algn="r">
              <a:spcBef>
                <a:spcPts val="0"/>
              </a:spcBef>
              <a:spcAft>
                <a:spcPts val="0"/>
              </a:spcAft>
              <a:buNone/>
              <a:defRPr sz="515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ó título" type="titleOnly">
  <p:cSld name="TITLE_ONLY">
    <p:spTree>
      <p:nvGrpSpPr>
        <p:cNvPr id="1" name="Shape 47"/>
        <p:cNvGrpSpPr/>
        <p:nvPr/>
      </p:nvGrpSpPr>
      <p:grpSpPr>
        <a:xfrm>
          <a:off x="0" y="0"/>
          <a:ext cx="0" cy="0"/>
          <a:chOff x="0" y="0"/>
          <a:chExt cx="0" cy="0"/>
        </a:xfrm>
      </p:grpSpPr>
      <p:sp>
        <p:nvSpPr>
          <p:cNvPr id="48" name="Google Shape;48;p8"/>
          <p:cNvSpPr txBox="1">
            <a:spLocks noGrp="1"/>
          </p:cNvSpPr>
          <p:nvPr>
            <p:ph type="title"/>
          </p:nvPr>
        </p:nvSpPr>
        <p:spPr>
          <a:xfrm>
            <a:off x="1513429" y="1713660"/>
            <a:ext cx="27248359" cy="7133961"/>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9pPr>
          </a:lstStyle>
          <a:p>
            <a:endParaRPr/>
          </a:p>
        </p:txBody>
      </p:sp>
      <p:sp>
        <p:nvSpPr>
          <p:cNvPr id="49" name="Google Shape;49;p8"/>
          <p:cNvSpPr txBox="1">
            <a:spLocks noGrp="1"/>
          </p:cNvSpPr>
          <p:nvPr>
            <p:ph type="dt" idx="10"/>
          </p:nvPr>
        </p:nvSpPr>
        <p:spPr>
          <a:xfrm>
            <a:off x="1513429" y="39672747"/>
            <a:ext cx="7064884" cy="2279848"/>
          </a:xfrm>
          <a:prstGeom prst="rect">
            <a:avLst/>
          </a:prstGeom>
          <a:noFill/>
          <a:ln>
            <a:noFill/>
          </a:ln>
        </p:spPr>
        <p:txBody>
          <a:bodyPr spcFirstLastPara="1" wrap="square" lIns="370275" tIns="185125" rIns="370275" bIns="185125"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8"/>
          <p:cNvSpPr txBox="1">
            <a:spLocks noGrp="1"/>
          </p:cNvSpPr>
          <p:nvPr>
            <p:ph type="ftr" idx="11"/>
          </p:nvPr>
        </p:nvSpPr>
        <p:spPr>
          <a:xfrm>
            <a:off x="10343700" y="39672747"/>
            <a:ext cx="9587818" cy="2279848"/>
          </a:xfrm>
          <a:prstGeom prst="rect">
            <a:avLst/>
          </a:prstGeom>
          <a:noFill/>
          <a:ln>
            <a:noFill/>
          </a:ln>
        </p:spPr>
        <p:txBody>
          <a:bodyPr spcFirstLastPara="1" wrap="square" lIns="370275" tIns="185125" rIns="370275" bIns="185125"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8"/>
          <p:cNvSpPr txBox="1">
            <a:spLocks noGrp="1"/>
          </p:cNvSpPr>
          <p:nvPr>
            <p:ph type="sldNum" idx="12"/>
          </p:nvPr>
        </p:nvSpPr>
        <p:spPr>
          <a:xfrm>
            <a:off x="21696903" y="39672747"/>
            <a:ext cx="7064884" cy="2279848"/>
          </a:xfrm>
          <a:prstGeom prst="rect">
            <a:avLst/>
          </a:prstGeom>
          <a:noFill/>
          <a:ln>
            <a:noFill/>
          </a:ln>
        </p:spPr>
        <p:txBody>
          <a:bodyPr spcFirstLastPara="1" wrap="square" lIns="370275" tIns="185125" rIns="370275" bIns="185125" anchor="ctr" anchorCtr="0">
            <a:noAutofit/>
          </a:bodyPr>
          <a:lstStyle>
            <a:lvl1pPr marL="0" marR="0" lvl="0" indent="0" algn="r">
              <a:spcBef>
                <a:spcPts val="0"/>
              </a:spcBef>
              <a:spcAft>
                <a:spcPts val="0"/>
              </a:spcAft>
              <a:buNone/>
              <a:defRPr sz="5150">
                <a:solidFill>
                  <a:srgbClr val="888888"/>
                </a:solidFill>
                <a:latin typeface="Calibri"/>
                <a:ea typeface="Calibri"/>
                <a:cs typeface="Calibri"/>
                <a:sym typeface="Calibri"/>
              </a:defRPr>
            </a:lvl1pPr>
            <a:lvl2pPr marL="0" marR="0" lvl="1" indent="0" algn="r">
              <a:spcBef>
                <a:spcPts val="0"/>
              </a:spcBef>
              <a:spcAft>
                <a:spcPts val="0"/>
              </a:spcAft>
              <a:buNone/>
              <a:defRPr sz="5150">
                <a:solidFill>
                  <a:srgbClr val="888888"/>
                </a:solidFill>
                <a:latin typeface="Calibri"/>
                <a:ea typeface="Calibri"/>
                <a:cs typeface="Calibri"/>
                <a:sym typeface="Calibri"/>
              </a:defRPr>
            </a:lvl2pPr>
            <a:lvl3pPr marL="0" marR="0" lvl="2" indent="0" algn="r">
              <a:spcBef>
                <a:spcPts val="0"/>
              </a:spcBef>
              <a:spcAft>
                <a:spcPts val="0"/>
              </a:spcAft>
              <a:buNone/>
              <a:defRPr sz="5150">
                <a:solidFill>
                  <a:srgbClr val="888888"/>
                </a:solidFill>
                <a:latin typeface="Calibri"/>
                <a:ea typeface="Calibri"/>
                <a:cs typeface="Calibri"/>
                <a:sym typeface="Calibri"/>
              </a:defRPr>
            </a:lvl3pPr>
            <a:lvl4pPr marL="0" marR="0" lvl="3" indent="0" algn="r">
              <a:spcBef>
                <a:spcPts val="0"/>
              </a:spcBef>
              <a:spcAft>
                <a:spcPts val="0"/>
              </a:spcAft>
              <a:buNone/>
              <a:defRPr sz="5150">
                <a:solidFill>
                  <a:srgbClr val="888888"/>
                </a:solidFill>
                <a:latin typeface="Calibri"/>
                <a:ea typeface="Calibri"/>
                <a:cs typeface="Calibri"/>
                <a:sym typeface="Calibri"/>
              </a:defRPr>
            </a:lvl4pPr>
            <a:lvl5pPr marL="0" marR="0" lvl="4" indent="0" algn="r">
              <a:spcBef>
                <a:spcPts val="0"/>
              </a:spcBef>
              <a:spcAft>
                <a:spcPts val="0"/>
              </a:spcAft>
              <a:buNone/>
              <a:defRPr sz="5150">
                <a:solidFill>
                  <a:srgbClr val="888888"/>
                </a:solidFill>
                <a:latin typeface="Calibri"/>
                <a:ea typeface="Calibri"/>
                <a:cs typeface="Calibri"/>
                <a:sym typeface="Calibri"/>
              </a:defRPr>
            </a:lvl5pPr>
            <a:lvl6pPr marL="0" marR="0" lvl="5" indent="0" algn="r">
              <a:spcBef>
                <a:spcPts val="0"/>
              </a:spcBef>
              <a:spcAft>
                <a:spcPts val="0"/>
              </a:spcAft>
              <a:buNone/>
              <a:defRPr sz="5150">
                <a:solidFill>
                  <a:srgbClr val="888888"/>
                </a:solidFill>
                <a:latin typeface="Calibri"/>
                <a:ea typeface="Calibri"/>
                <a:cs typeface="Calibri"/>
                <a:sym typeface="Calibri"/>
              </a:defRPr>
            </a:lvl6pPr>
            <a:lvl7pPr marL="0" marR="0" lvl="6" indent="0" algn="r">
              <a:spcBef>
                <a:spcPts val="0"/>
              </a:spcBef>
              <a:spcAft>
                <a:spcPts val="0"/>
              </a:spcAft>
              <a:buNone/>
              <a:defRPr sz="5150">
                <a:solidFill>
                  <a:srgbClr val="888888"/>
                </a:solidFill>
                <a:latin typeface="Calibri"/>
                <a:ea typeface="Calibri"/>
                <a:cs typeface="Calibri"/>
                <a:sym typeface="Calibri"/>
              </a:defRPr>
            </a:lvl7pPr>
            <a:lvl8pPr marL="0" marR="0" lvl="7" indent="0" algn="r">
              <a:spcBef>
                <a:spcPts val="0"/>
              </a:spcBef>
              <a:spcAft>
                <a:spcPts val="0"/>
              </a:spcAft>
              <a:buNone/>
              <a:defRPr sz="5150">
                <a:solidFill>
                  <a:srgbClr val="888888"/>
                </a:solidFill>
                <a:latin typeface="Calibri"/>
                <a:ea typeface="Calibri"/>
                <a:cs typeface="Calibri"/>
                <a:sym typeface="Calibri"/>
              </a:defRPr>
            </a:lvl8pPr>
            <a:lvl9pPr marL="0" marR="0" lvl="8" indent="0" algn="r">
              <a:spcBef>
                <a:spcPts val="0"/>
              </a:spcBef>
              <a:spcAft>
                <a:spcPts val="0"/>
              </a:spcAft>
              <a:buNone/>
              <a:defRPr sz="515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m branco" type="blank">
  <p:cSld name="BLANK">
    <p:spTree>
      <p:nvGrpSpPr>
        <p:cNvPr id="1" name="Shape 52"/>
        <p:cNvGrpSpPr/>
        <p:nvPr/>
      </p:nvGrpSpPr>
      <p:grpSpPr>
        <a:xfrm>
          <a:off x="0" y="0"/>
          <a:ext cx="0" cy="0"/>
          <a:chOff x="0" y="0"/>
          <a:chExt cx="0" cy="0"/>
        </a:xfrm>
      </p:grpSpPr>
      <p:sp>
        <p:nvSpPr>
          <p:cNvPr id="53" name="Google Shape;53;p9"/>
          <p:cNvSpPr txBox="1">
            <a:spLocks noGrp="1"/>
          </p:cNvSpPr>
          <p:nvPr>
            <p:ph type="dt" idx="10"/>
          </p:nvPr>
        </p:nvSpPr>
        <p:spPr>
          <a:xfrm>
            <a:off x="1513429" y="39672747"/>
            <a:ext cx="7064884" cy="2279848"/>
          </a:xfrm>
          <a:prstGeom prst="rect">
            <a:avLst/>
          </a:prstGeom>
          <a:noFill/>
          <a:ln>
            <a:noFill/>
          </a:ln>
        </p:spPr>
        <p:txBody>
          <a:bodyPr spcFirstLastPara="1" wrap="square" lIns="370275" tIns="185125" rIns="370275" bIns="185125"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9"/>
          <p:cNvSpPr txBox="1">
            <a:spLocks noGrp="1"/>
          </p:cNvSpPr>
          <p:nvPr>
            <p:ph type="ftr" idx="11"/>
          </p:nvPr>
        </p:nvSpPr>
        <p:spPr>
          <a:xfrm>
            <a:off x="10343700" y="39672747"/>
            <a:ext cx="9587818" cy="2279848"/>
          </a:xfrm>
          <a:prstGeom prst="rect">
            <a:avLst/>
          </a:prstGeom>
          <a:noFill/>
          <a:ln>
            <a:noFill/>
          </a:ln>
        </p:spPr>
        <p:txBody>
          <a:bodyPr spcFirstLastPara="1" wrap="square" lIns="370275" tIns="185125" rIns="370275" bIns="185125"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9"/>
          <p:cNvSpPr txBox="1">
            <a:spLocks noGrp="1"/>
          </p:cNvSpPr>
          <p:nvPr>
            <p:ph type="sldNum" idx="12"/>
          </p:nvPr>
        </p:nvSpPr>
        <p:spPr>
          <a:xfrm>
            <a:off x="21696903" y="39672747"/>
            <a:ext cx="7064884" cy="2279848"/>
          </a:xfrm>
          <a:prstGeom prst="rect">
            <a:avLst/>
          </a:prstGeom>
          <a:noFill/>
          <a:ln>
            <a:noFill/>
          </a:ln>
        </p:spPr>
        <p:txBody>
          <a:bodyPr spcFirstLastPara="1" wrap="square" lIns="370275" tIns="185125" rIns="370275" bIns="185125" anchor="ctr" anchorCtr="0">
            <a:noAutofit/>
          </a:bodyPr>
          <a:lstStyle>
            <a:lvl1pPr marL="0" marR="0" lvl="0" indent="0" algn="r">
              <a:spcBef>
                <a:spcPts val="0"/>
              </a:spcBef>
              <a:spcAft>
                <a:spcPts val="0"/>
              </a:spcAft>
              <a:buNone/>
              <a:defRPr sz="5150">
                <a:solidFill>
                  <a:srgbClr val="888888"/>
                </a:solidFill>
                <a:latin typeface="Calibri"/>
                <a:ea typeface="Calibri"/>
                <a:cs typeface="Calibri"/>
                <a:sym typeface="Calibri"/>
              </a:defRPr>
            </a:lvl1pPr>
            <a:lvl2pPr marL="0" marR="0" lvl="1" indent="0" algn="r">
              <a:spcBef>
                <a:spcPts val="0"/>
              </a:spcBef>
              <a:spcAft>
                <a:spcPts val="0"/>
              </a:spcAft>
              <a:buNone/>
              <a:defRPr sz="5150">
                <a:solidFill>
                  <a:srgbClr val="888888"/>
                </a:solidFill>
                <a:latin typeface="Calibri"/>
                <a:ea typeface="Calibri"/>
                <a:cs typeface="Calibri"/>
                <a:sym typeface="Calibri"/>
              </a:defRPr>
            </a:lvl2pPr>
            <a:lvl3pPr marL="0" marR="0" lvl="2" indent="0" algn="r">
              <a:spcBef>
                <a:spcPts val="0"/>
              </a:spcBef>
              <a:spcAft>
                <a:spcPts val="0"/>
              </a:spcAft>
              <a:buNone/>
              <a:defRPr sz="5150">
                <a:solidFill>
                  <a:srgbClr val="888888"/>
                </a:solidFill>
                <a:latin typeface="Calibri"/>
                <a:ea typeface="Calibri"/>
                <a:cs typeface="Calibri"/>
                <a:sym typeface="Calibri"/>
              </a:defRPr>
            </a:lvl3pPr>
            <a:lvl4pPr marL="0" marR="0" lvl="3" indent="0" algn="r">
              <a:spcBef>
                <a:spcPts val="0"/>
              </a:spcBef>
              <a:spcAft>
                <a:spcPts val="0"/>
              </a:spcAft>
              <a:buNone/>
              <a:defRPr sz="5150">
                <a:solidFill>
                  <a:srgbClr val="888888"/>
                </a:solidFill>
                <a:latin typeface="Calibri"/>
                <a:ea typeface="Calibri"/>
                <a:cs typeface="Calibri"/>
                <a:sym typeface="Calibri"/>
              </a:defRPr>
            </a:lvl4pPr>
            <a:lvl5pPr marL="0" marR="0" lvl="4" indent="0" algn="r">
              <a:spcBef>
                <a:spcPts val="0"/>
              </a:spcBef>
              <a:spcAft>
                <a:spcPts val="0"/>
              </a:spcAft>
              <a:buNone/>
              <a:defRPr sz="5150">
                <a:solidFill>
                  <a:srgbClr val="888888"/>
                </a:solidFill>
                <a:latin typeface="Calibri"/>
                <a:ea typeface="Calibri"/>
                <a:cs typeface="Calibri"/>
                <a:sym typeface="Calibri"/>
              </a:defRPr>
            </a:lvl5pPr>
            <a:lvl6pPr marL="0" marR="0" lvl="5" indent="0" algn="r">
              <a:spcBef>
                <a:spcPts val="0"/>
              </a:spcBef>
              <a:spcAft>
                <a:spcPts val="0"/>
              </a:spcAft>
              <a:buNone/>
              <a:defRPr sz="5150">
                <a:solidFill>
                  <a:srgbClr val="888888"/>
                </a:solidFill>
                <a:latin typeface="Calibri"/>
                <a:ea typeface="Calibri"/>
                <a:cs typeface="Calibri"/>
                <a:sym typeface="Calibri"/>
              </a:defRPr>
            </a:lvl6pPr>
            <a:lvl7pPr marL="0" marR="0" lvl="6" indent="0" algn="r">
              <a:spcBef>
                <a:spcPts val="0"/>
              </a:spcBef>
              <a:spcAft>
                <a:spcPts val="0"/>
              </a:spcAft>
              <a:buNone/>
              <a:defRPr sz="5150">
                <a:solidFill>
                  <a:srgbClr val="888888"/>
                </a:solidFill>
                <a:latin typeface="Calibri"/>
                <a:ea typeface="Calibri"/>
                <a:cs typeface="Calibri"/>
                <a:sym typeface="Calibri"/>
              </a:defRPr>
            </a:lvl7pPr>
            <a:lvl8pPr marL="0" marR="0" lvl="7" indent="0" algn="r">
              <a:spcBef>
                <a:spcPts val="0"/>
              </a:spcBef>
              <a:spcAft>
                <a:spcPts val="0"/>
              </a:spcAft>
              <a:buNone/>
              <a:defRPr sz="5150">
                <a:solidFill>
                  <a:srgbClr val="888888"/>
                </a:solidFill>
                <a:latin typeface="Calibri"/>
                <a:ea typeface="Calibri"/>
                <a:cs typeface="Calibri"/>
                <a:sym typeface="Calibri"/>
              </a:defRPr>
            </a:lvl8pPr>
            <a:lvl9pPr marL="0" marR="0" lvl="8" indent="0" algn="r">
              <a:spcBef>
                <a:spcPts val="0"/>
              </a:spcBef>
              <a:spcAft>
                <a:spcPts val="0"/>
              </a:spcAft>
              <a:buNone/>
              <a:defRPr sz="515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údo com Legenda" type="objTx">
  <p:cSld name="OBJECT_WITH_CAPTION_TEXT">
    <p:spTree>
      <p:nvGrpSpPr>
        <p:cNvPr id="1" name="Shape 56"/>
        <p:cNvGrpSpPr/>
        <p:nvPr/>
      </p:nvGrpSpPr>
      <p:grpSpPr>
        <a:xfrm>
          <a:off x="0" y="0"/>
          <a:ext cx="0" cy="0"/>
          <a:chOff x="0" y="0"/>
          <a:chExt cx="0" cy="0"/>
        </a:xfrm>
      </p:grpSpPr>
      <p:sp>
        <p:nvSpPr>
          <p:cNvPr id="57" name="Google Shape;57;p10"/>
          <p:cNvSpPr txBox="1">
            <a:spLocks noGrp="1"/>
          </p:cNvSpPr>
          <p:nvPr>
            <p:ph type="title"/>
          </p:nvPr>
        </p:nvSpPr>
        <p:spPr>
          <a:xfrm>
            <a:off x="1513770" y="1704229"/>
            <a:ext cx="9960337" cy="725286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8514" b="1"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9pPr>
          </a:lstStyle>
          <a:p>
            <a:endParaRPr/>
          </a:p>
        </p:txBody>
      </p:sp>
      <p:sp>
        <p:nvSpPr>
          <p:cNvPr id="58" name="Google Shape;58;p10"/>
          <p:cNvSpPr txBox="1">
            <a:spLocks noGrp="1"/>
          </p:cNvSpPr>
          <p:nvPr>
            <p:ph type="body" idx="1"/>
          </p:nvPr>
        </p:nvSpPr>
        <p:spPr>
          <a:xfrm>
            <a:off x="11836772" y="1704245"/>
            <a:ext cx="16924686" cy="36531826"/>
          </a:xfrm>
          <a:prstGeom prst="rect">
            <a:avLst/>
          </a:prstGeom>
          <a:noFill/>
          <a:ln>
            <a:noFill/>
          </a:ln>
        </p:spPr>
        <p:txBody>
          <a:bodyPr spcFirstLastPara="1" wrap="square" lIns="91425" tIns="45700" rIns="91425" bIns="45700" anchor="t" anchorCtr="0">
            <a:noAutofit/>
          </a:bodyPr>
          <a:lstStyle>
            <a:lvl1pPr marL="457200" marR="0" lvl="0" indent="-1096264" algn="l" rtl="0">
              <a:spcBef>
                <a:spcPts val="2733"/>
              </a:spcBef>
              <a:spcAft>
                <a:spcPts val="0"/>
              </a:spcAft>
              <a:buClr>
                <a:schemeClr val="dk1"/>
              </a:buClr>
              <a:buSzPts val="13664"/>
              <a:buFont typeface="Arial"/>
              <a:buChar char="•"/>
              <a:defRPr sz="13664" b="0" i="0" u="none" strike="noStrike" cap="none">
                <a:solidFill>
                  <a:schemeClr val="dk1"/>
                </a:solidFill>
                <a:latin typeface="Calibri"/>
                <a:ea typeface="Calibri"/>
                <a:cs typeface="Calibri"/>
                <a:sym typeface="Calibri"/>
              </a:defRPr>
            </a:lvl1pPr>
            <a:lvl2pPr marL="914400" marR="0" lvl="1" indent="-982789" algn="l" rtl="0">
              <a:spcBef>
                <a:spcPts val="2375"/>
              </a:spcBef>
              <a:spcAft>
                <a:spcPts val="0"/>
              </a:spcAft>
              <a:buClr>
                <a:schemeClr val="dk1"/>
              </a:buClr>
              <a:buSzPts val="11877"/>
              <a:buFont typeface="Arial"/>
              <a:buChar char="–"/>
              <a:defRPr sz="11877" b="0" i="0" u="none" strike="noStrike" cap="none">
                <a:solidFill>
                  <a:schemeClr val="dk1"/>
                </a:solidFill>
                <a:latin typeface="Calibri"/>
                <a:ea typeface="Calibri"/>
                <a:cs typeface="Calibri"/>
                <a:sym typeface="Calibri"/>
              </a:defRPr>
            </a:lvl2pPr>
            <a:lvl3pPr marL="1371600" marR="0" lvl="2" indent="-876045" algn="l" rtl="0">
              <a:spcBef>
                <a:spcPts val="2039"/>
              </a:spcBef>
              <a:spcAft>
                <a:spcPts val="0"/>
              </a:spcAft>
              <a:buClr>
                <a:schemeClr val="dk1"/>
              </a:buClr>
              <a:buSzPts val="10196"/>
              <a:buFont typeface="Arial"/>
              <a:buChar char="•"/>
              <a:defRPr sz="10196" b="0" i="0" u="none" strike="noStrike" cap="none">
                <a:solidFill>
                  <a:schemeClr val="dk1"/>
                </a:solidFill>
                <a:latin typeface="Calibri"/>
                <a:ea typeface="Calibri"/>
                <a:cs typeface="Calibri"/>
                <a:sym typeface="Calibri"/>
              </a:defRPr>
            </a:lvl3pPr>
            <a:lvl4pPr marL="1828800" marR="0" lvl="3" indent="-769239" algn="l" rtl="0">
              <a:spcBef>
                <a:spcPts val="1703"/>
              </a:spcBef>
              <a:spcAft>
                <a:spcPts val="0"/>
              </a:spcAft>
              <a:buClr>
                <a:schemeClr val="dk1"/>
              </a:buClr>
              <a:buSzPts val="8514"/>
              <a:buFont typeface="Arial"/>
              <a:buChar char="–"/>
              <a:defRPr sz="8514" b="0" i="0" u="none" strike="noStrike" cap="none">
                <a:solidFill>
                  <a:schemeClr val="dk1"/>
                </a:solidFill>
                <a:latin typeface="Calibri"/>
                <a:ea typeface="Calibri"/>
                <a:cs typeface="Calibri"/>
                <a:sym typeface="Calibri"/>
              </a:defRPr>
            </a:lvl4pPr>
            <a:lvl5pPr marL="2286000" marR="0" lvl="4" indent="-769239" algn="l" rtl="0">
              <a:spcBef>
                <a:spcPts val="1703"/>
              </a:spcBef>
              <a:spcAft>
                <a:spcPts val="0"/>
              </a:spcAft>
              <a:buClr>
                <a:schemeClr val="dk1"/>
              </a:buClr>
              <a:buSzPts val="8514"/>
              <a:buFont typeface="Arial"/>
              <a:buChar char="»"/>
              <a:defRPr sz="8514" b="0" i="0" u="none" strike="noStrike" cap="none">
                <a:solidFill>
                  <a:schemeClr val="dk1"/>
                </a:solidFill>
                <a:latin typeface="Calibri"/>
                <a:ea typeface="Calibri"/>
                <a:cs typeface="Calibri"/>
                <a:sym typeface="Calibri"/>
              </a:defRPr>
            </a:lvl5pPr>
            <a:lvl6pPr marL="2743200" marR="0" lvl="5" indent="-769239" algn="l" rtl="0">
              <a:spcBef>
                <a:spcPts val="1703"/>
              </a:spcBef>
              <a:spcAft>
                <a:spcPts val="0"/>
              </a:spcAft>
              <a:buClr>
                <a:schemeClr val="dk1"/>
              </a:buClr>
              <a:buSzPts val="8514"/>
              <a:buFont typeface="Arial"/>
              <a:buChar char="•"/>
              <a:defRPr sz="8514" b="0" i="0" u="none" strike="noStrike" cap="none">
                <a:solidFill>
                  <a:schemeClr val="dk1"/>
                </a:solidFill>
                <a:latin typeface="Calibri"/>
                <a:ea typeface="Calibri"/>
                <a:cs typeface="Calibri"/>
                <a:sym typeface="Calibri"/>
              </a:defRPr>
            </a:lvl6pPr>
            <a:lvl7pPr marL="3200400" marR="0" lvl="6" indent="-769239" algn="l" rtl="0">
              <a:spcBef>
                <a:spcPts val="1703"/>
              </a:spcBef>
              <a:spcAft>
                <a:spcPts val="0"/>
              </a:spcAft>
              <a:buClr>
                <a:schemeClr val="dk1"/>
              </a:buClr>
              <a:buSzPts val="8514"/>
              <a:buFont typeface="Arial"/>
              <a:buChar char="•"/>
              <a:defRPr sz="8514" b="0" i="0" u="none" strike="noStrike" cap="none">
                <a:solidFill>
                  <a:schemeClr val="dk1"/>
                </a:solidFill>
                <a:latin typeface="Calibri"/>
                <a:ea typeface="Calibri"/>
                <a:cs typeface="Calibri"/>
                <a:sym typeface="Calibri"/>
              </a:defRPr>
            </a:lvl7pPr>
            <a:lvl8pPr marL="3657600" marR="0" lvl="7" indent="-769239" algn="l" rtl="0">
              <a:spcBef>
                <a:spcPts val="1703"/>
              </a:spcBef>
              <a:spcAft>
                <a:spcPts val="0"/>
              </a:spcAft>
              <a:buClr>
                <a:schemeClr val="dk1"/>
              </a:buClr>
              <a:buSzPts val="8514"/>
              <a:buFont typeface="Arial"/>
              <a:buChar char="•"/>
              <a:defRPr sz="8514" b="0" i="0" u="none" strike="noStrike" cap="none">
                <a:solidFill>
                  <a:schemeClr val="dk1"/>
                </a:solidFill>
                <a:latin typeface="Calibri"/>
                <a:ea typeface="Calibri"/>
                <a:cs typeface="Calibri"/>
                <a:sym typeface="Calibri"/>
              </a:defRPr>
            </a:lvl8pPr>
            <a:lvl9pPr marL="4114800" marR="0" lvl="8" indent="-769239" algn="l" rtl="0">
              <a:spcBef>
                <a:spcPts val="1703"/>
              </a:spcBef>
              <a:spcAft>
                <a:spcPts val="0"/>
              </a:spcAft>
              <a:buClr>
                <a:schemeClr val="dk1"/>
              </a:buClr>
              <a:buSzPts val="8514"/>
              <a:buFont typeface="Arial"/>
              <a:buChar char="•"/>
              <a:defRPr sz="8514" b="0" i="0" u="none" strike="noStrike" cap="none">
                <a:solidFill>
                  <a:schemeClr val="dk1"/>
                </a:solidFill>
                <a:latin typeface="Calibri"/>
                <a:ea typeface="Calibri"/>
                <a:cs typeface="Calibri"/>
                <a:sym typeface="Calibri"/>
              </a:defRPr>
            </a:lvl9pPr>
          </a:lstStyle>
          <a:p>
            <a:endParaRPr/>
          </a:p>
        </p:txBody>
      </p:sp>
      <p:sp>
        <p:nvSpPr>
          <p:cNvPr id="59" name="Google Shape;59;p10"/>
          <p:cNvSpPr txBox="1">
            <a:spLocks noGrp="1"/>
          </p:cNvSpPr>
          <p:nvPr>
            <p:ph type="body" idx="2"/>
          </p:nvPr>
        </p:nvSpPr>
        <p:spPr>
          <a:xfrm>
            <a:off x="1513770" y="8957107"/>
            <a:ext cx="9960337" cy="29278966"/>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1198"/>
              </a:spcBef>
              <a:spcAft>
                <a:spcPts val="0"/>
              </a:spcAft>
              <a:buClr>
                <a:schemeClr val="dk1"/>
              </a:buClr>
              <a:buSzPts val="5991"/>
              <a:buFont typeface="Arial"/>
              <a:buNone/>
              <a:defRPr sz="5991" b="0" i="0" u="none" strike="noStrike" cap="none">
                <a:solidFill>
                  <a:schemeClr val="dk1"/>
                </a:solidFill>
                <a:latin typeface="Calibri"/>
                <a:ea typeface="Calibri"/>
                <a:cs typeface="Calibri"/>
                <a:sym typeface="Calibri"/>
              </a:defRPr>
            </a:lvl1pPr>
            <a:lvl2pPr marL="914400" marR="0" lvl="1" indent="-228600" algn="l" rtl="0">
              <a:spcBef>
                <a:spcPts val="1030"/>
              </a:spcBef>
              <a:spcAft>
                <a:spcPts val="0"/>
              </a:spcAft>
              <a:buClr>
                <a:schemeClr val="dk1"/>
              </a:buClr>
              <a:buSzPts val="5150"/>
              <a:buFont typeface="Arial"/>
              <a:buNone/>
              <a:defRPr sz="5150" b="0" i="0" u="none" strike="noStrike" cap="none">
                <a:solidFill>
                  <a:schemeClr val="dk1"/>
                </a:solidFill>
                <a:latin typeface="Calibri"/>
                <a:ea typeface="Calibri"/>
                <a:cs typeface="Calibri"/>
                <a:sym typeface="Calibri"/>
              </a:defRPr>
            </a:lvl2pPr>
            <a:lvl3pPr marL="1371600" marR="0" lvl="2" indent="-228600" algn="l" rtl="0">
              <a:spcBef>
                <a:spcPts val="862"/>
              </a:spcBef>
              <a:spcAft>
                <a:spcPts val="0"/>
              </a:spcAft>
              <a:buClr>
                <a:schemeClr val="dk1"/>
              </a:buClr>
              <a:buSzPts val="4310"/>
              <a:buFont typeface="Arial"/>
              <a:buNone/>
              <a:defRPr sz="4310" b="0" i="0" u="none" strike="noStrike" cap="none">
                <a:solidFill>
                  <a:schemeClr val="dk1"/>
                </a:solidFill>
                <a:latin typeface="Calibri"/>
                <a:ea typeface="Calibri"/>
                <a:cs typeface="Calibri"/>
                <a:sym typeface="Calibri"/>
              </a:defRPr>
            </a:lvl3pPr>
            <a:lvl4pPr marL="1828800" marR="0" lvl="3" indent="-228600" algn="l" rtl="0">
              <a:spcBef>
                <a:spcPts val="757"/>
              </a:spcBef>
              <a:spcAft>
                <a:spcPts val="0"/>
              </a:spcAft>
              <a:buClr>
                <a:schemeClr val="dk1"/>
              </a:buClr>
              <a:buSzPts val="3784"/>
              <a:buFont typeface="Arial"/>
              <a:buNone/>
              <a:defRPr sz="3784" b="0" i="0" u="none" strike="noStrike" cap="none">
                <a:solidFill>
                  <a:schemeClr val="dk1"/>
                </a:solidFill>
                <a:latin typeface="Calibri"/>
                <a:ea typeface="Calibri"/>
                <a:cs typeface="Calibri"/>
                <a:sym typeface="Calibri"/>
              </a:defRPr>
            </a:lvl4pPr>
            <a:lvl5pPr marL="2286000" marR="0" lvl="4" indent="-228600" algn="l" rtl="0">
              <a:spcBef>
                <a:spcPts val="757"/>
              </a:spcBef>
              <a:spcAft>
                <a:spcPts val="0"/>
              </a:spcAft>
              <a:buClr>
                <a:schemeClr val="dk1"/>
              </a:buClr>
              <a:buSzPts val="3784"/>
              <a:buFont typeface="Arial"/>
              <a:buNone/>
              <a:defRPr sz="3784" b="0" i="0" u="none" strike="noStrike" cap="none">
                <a:solidFill>
                  <a:schemeClr val="dk1"/>
                </a:solidFill>
                <a:latin typeface="Calibri"/>
                <a:ea typeface="Calibri"/>
                <a:cs typeface="Calibri"/>
                <a:sym typeface="Calibri"/>
              </a:defRPr>
            </a:lvl5pPr>
            <a:lvl6pPr marL="2743200" marR="0" lvl="5" indent="-228600" algn="l" rtl="0">
              <a:spcBef>
                <a:spcPts val="757"/>
              </a:spcBef>
              <a:spcAft>
                <a:spcPts val="0"/>
              </a:spcAft>
              <a:buClr>
                <a:schemeClr val="dk1"/>
              </a:buClr>
              <a:buSzPts val="3784"/>
              <a:buFont typeface="Arial"/>
              <a:buNone/>
              <a:defRPr sz="3784" b="0" i="0" u="none" strike="noStrike" cap="none">
                <a:solidFill>
                  <a:schemeClr val="dk1"/>
                </a:solidFill>
                <a:latin typeface="Calibri"/>
                <a:ea typeface="Calibri"/>
                <a:cs typeface="Calibri"/>
                <a:sym typeface="Calibri"/>
              </a:defRPr>
            </a:lvl6pPr>
            <a:lvl7pPr marL="3200400" marR="0" lvl="6" indent="-228600" algn="l" rtl="0">
              <a:spcBef>
                <a:spcPts val="757"/>
              </a:spcBef>
              <a:spcAft>
                <a:spcPts val="0"/>
              </a:spcAft>
              <a:buClr>
                <a:schemeClr val="dk1"/>
              </a:buClr>
              <a:buSzPts val="3784"/>
              <a:buFont typeface="Arial"/>
              <a:buNone/>
              <a:defRPr sz="3784" b="0" i="0" u="none" strike="noStrike" cap="none">
                <a:solidFill>
                  <a:schemeClr val="dk1"/>
                </a:solidFill>
                <a:latin typeface="Calibri"/>
                <a:ea typeface="Calibri"/>
                <a:cs typeface="Calibri"/>
                <a:sym typeface="Calibri"/>
              </a:defRPr>
            </a:lvl7pPr>
            <a:lvl8pPr marL="3657600" marR="0" lvl="7" indent="-228600" algn="l" rtl="0">
              <a:spcBef>
                <a:spcPts val="757"/>
              </a:spcBef>
              <a:spcAft>
                <a:spcPts val="0"/>
              </a:spcAft>
              <a:buClr>
                <a:schemeClr val="dk1"/>
              </a:buClr>
              <a:buSzPts val="3784"/>
              <a:buFont typeface="Arial"/>
              <a:buNone/>
              <a:defRPr sz="3784" b="0" i="0" u="none" strike="noStrike" cap="none">
                <a:solidFill>
                  <a:schemeClr val="dk1"/>
                </a:solidFill>
                <a:latin typeface="Calibri"/>
                <a:ea typeface="Calibri"/>
                <a:cs typeface="Calibri"/>
                <a:sym typeface="Calibri"/>
              </a:defRPr>
            </a:lvl8pPr>
            <a:lvl9pPr marL="4114800" marR="0" lvl="8" indent="-228600" algn="l" rtl="0">
              <a:spcBef>
                <a:spcPts val="757"/>
              </a:spcBef>
              <a:spcAft>
                <a:spcPts val="0"/>
              </a:spcAft>
              <a:buClr>
                <a:schemeClr val="dk1"/>
              </a:buClr>
              <a:buSzPts val="3784"/>
              <a:buFont typeface="Arial"/>
              <a:buNone/>
              <a:defRPr sz="3784" b="0" i="0" u="none" strike="noStrike" cap="none">
                <a:solidFill>
                  <a:schemeClr val="dk1"/>
                </a:solidFill>
                <a:latin typeface="Calibri"/>
                <a:ea typeface="Calibri"/>
                <a:cs typeface="Calibri"/>
                <a:sym typeface="Calibri"/>
              </a:defRPr>
            </a:lvl9pPr>
          </a:lstStyle>
          <a:p>
            <a:endParaRPr/>
          </a:p>
        </p:txBody>
      </p:sp>
      <p:sp>
        <p:nvSpPr>
          <p:cNvPr id="60" name="Google Shape;60;p10"/>
          <p:cNvSpPr txBox="1">
            <a:spLocks noGrp="1"/>
          </p:cNvSpPr>
          <p:nvPr>
            <p:ph type="dt" idx="10"/>
          </p:nvPr>
        </p:nvSpPr>
        <p:spPr>
          <a:xfrm>
            <a:off x="1513429" y="39672747"/>
            <a:ext cx="7064884" cy="2279848"/>
          </a:xfrm>
          <a:prstGeom prst="rect">
            <a:avLst/>
          </a:prstGeom>
          <a:noFill/>
          <a:ln>
            <a:noFill/>
          </a:ln>
        </p:spPr>
        <p:txBody>
          <a:bodyPr spcFirstLastPara="1" wrap="square" lIns="370275" tIns="185125" rIns="370275" bIns="185125"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10"/>
          <p:cNvSpPr txBox="1">
            <a:spLocks noGrp="1"/>
          </p:cNvSpPr>
          <p:nvPr>
            <p:ph type="ftr" idx="11"/>
          </p:nvPr>
        </p:nvSpPr>
        <p:spPr>
          <a:xfrm>
            <a:off x="10343700" y="39672747"/>
            <a:ext cx="9587818" cy="2279848"/>
          </a:xfrm>
          <a:prstGeom prst="rect">
            <a:avLst/>
          </a:prstGeom>
          <a:noFill/>
          <a:ln>
            <a:noFill/>
          </a:ln>
        </p:spPr>
        <p:txBody>
          <a:bodyPr spcFirstLastPara="1" wrap="square" lIns="370275" tIns="185125" rIns="370275" bIns="185125"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0"/>
          <p:cNvSpPr txBox="1">
            <a:spLocks noGrp="1"/>
          </p:cNvSpPr>
          <p:nvPr>
            <p:ph type="sldNum" idx="12"/>
          </p:nvPr>
        </p:nvSpPr>
        <p:spPr>
          <a:xfrm>
            <a:off x="21696903" y="39672747"/>
            <a:ext cx="7064884" cy="2279848"/>
          </a:xfrm>
          <a:prstGeom prst="rect">
            <a:avLst/>
          </a:prstGeom>
          <a:noFill/>
          <a:ln>
            <a:noFill/>
          </a:ln>
        </p:spPr>
        <p:txBody>
          <a:bodyPr spcFirstLastPara="1" wrap="square" lIns="370275" tIns="185125" rIns="370275" bIns="185125" anchor="ctr" anchorCtr="0">
            <a:noAutofit/>
          </a:bodyPr>
          <a:lstStyle>
            <a:lvl1pPr marL="0" marR="0" lvl="0" indent="0" algn="r">
              <a:spcBef>
                <a:spcPts val="0"/>
              </a:spcBef>
              <a:spcAft>
                <a:spcPts val="0"/>
              </a:spcAft>
              <a:buNone/>
              <a:defRPr sz="5150">
                <a:solidFill>
                  <a:srgbClr val="888888"/>
                </a:solidFill>
                <a:latin typeface="Calibri"/>
                <a:ea typeface="Calibri"/>
                <a:cs typeface="Calibri"/>
                <a:sym typeface="Calibri"/>
              </a:defRPr>
            </a:lvl1pPr>
            <a:lvl2pPr marL="0" marR="0" lvl="1" indent="0" algn="r">
              <a:spcBef>
                <a:spcPts val="0"/>
              </a:spcBef>
              <a:spcAft>
                <a:spcPts val="0"/>
              </a:spcAft>
              <a:buNone/>
              <a:defRPr sz="5150">
                <a:solidFill>
                  <a:srgbClr val="888888"/>
                </a:solidFill>
                <a:latin typeface="Calibri"/>
                <a:ea typeface="Calibri"/>
                <a:cs typeface="Calibri"/>
                <a:sym typeface="Calibri"/>
              </a:defRPr>
            </a:lvl2pPr>
            <a:lvl3pPr marL="0" marR="0" lvl="2" indent="0" algn="r">
              <a:spcBef>
                <a:spcPts val="0"/>
              </a:spcBef>
              <a:spcAft>
                <a:spcPts val="0"/>
              </a:spcAft>
              <a:buNone/>
              <a:defRPr sz="5150">
                <a:solidFill>
                  <a:srgbClr val="888888"/>
                </a:solidFill>
                <a:latin typeface="Calibri"/>
                <a:ea typeface="Calibri"/>
                <a:cs typeface="Calibri"/>
                <a:sym typeface="Calibri"/>
              </a:defRPr>
            </a:lvl3pPr>
            <a:lvl4pPr marL="0" marR="0" lvl="3" indent="0" algn="r">
              <a:spcBef>
                <a:spcPts val="0"/>
              </a:spcBef>
              <a:spcAft>
                <a:spcPts val="0"/>
              </a:spcAft>
              <a:buNone/>
              <a:defRPr sz="5150">
                <a:solidFill>
                  <a:srgbClr val="888888"/>
                </a:solidFill>
                <a:latin typeface="Calibri"/>
                <a:ea typeface="Calibri"/>
                <a:cs typeface="Calibri"/>
                <a:sym typeface="Calibri"/>
              </a:defRPr>
            </a:lvl4pPr>
            <a:lvl5pPr marL="0" marR="0" lvl="4" indent="0" algn="r">
              <a:spcBef>
                <a:spcPts val="0"/>
              </a:spcBef>
              <a:spcAft>
                <a:spcPts val="0"/>
              </a:spcAft>
              <a:buNone/>
              <a:defRPr sz="5150">
                <a:solidFill>
                  <a:srgbClr val="888888"/>
                </a:solidFill>
                <a:latin typeface="Calibri"/>
                <a:ea typeface="Calibri"/>
                <a:cs typeface="Calibri"/>
                <a:sym typeface="Calibri"/>
              </a:defRPr>
            </a:lvl5pPr>
            <a:lvl6pPr marL="0" marR="0" lvl="5" indent="0" algn="r">
              <a:spcBef>
                <a:spcPts val="0"/>
              </a:spcBef>
              <a:spcAft>
                <a:spcPts val="0"/>
              </a:spcAft>
              <a:buNone/>
              <a:defRPr sz="5150">
                <a:solidFill>
                  <a:srgbClr val="888888"/>
                </a:solidFill>
                <a:latin typeface="Calibri"/>
                <a:ea typeface="Calibri"/>
                <a:cs typeface="Calibri"/>
                <a:sym typeface="Calibri"/>
              </a:defRPr>
            </a:lvl6pPr>
            <a:lvl7pPr marL="0" marR="0" lvl="6" indent="0" algn="r">
              <a:spcBef>
                <a:spcPts val="0"/>
              </a:spcBef>
              <a:spcAft>
                <a:spcPts val="0"/>
              </a:spcAft>
              <a:buNone/>
              <a:defRPr sz="5150">
                <a:solidFill>
                  <a:srgbClr val="888888"/>
                </a:solidFill>
                <a:latin typeface="Calibri"/>
                <a:ea typeface="Calibri"/>
                <a:cs typeface="Calibri"/>
                <a:sym typeface="Calibri"/>
              </a:defRPr>
            </a:lvl7pPr>
            <a:lvl8pPr marL="0" marR="0" lvl="7" indent="0" algn="r">
              <a:spcBef>
                <a:spcPts val="0"/>
              </a:spcBef>
              <a:spcAft>
                <a:spcPts val="0"/>
              </a:spcAft>
              <a:buNone/>
              <a:defRPr sz="5150">
                <a:solidFill>
                  <a:srgbClr val="888888"/>
                </a:solidFill>
                <a:latin typeface="Calibri"/>
                <a:ea typeface="Calibri"/>
                <a:cs typeface="Calibri"/>
                <a:sym typeface="Calibri"/>
              </a:defRPr>
            </a:lvl8pPr>
            <a:lvl9pPr marL="0" marR="0" lvl="8" indent="0" algn="r">
              <a:spcBef>
                <a:spcPts val="0"/>
              </a:spcBef>
              <a:spcAft>
                <a:spcPts val="0"/>
              </a:spcAft>
              <a:buNone/>
              <a:defRPr sz="515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m com Legenda" type="picTx">
  <p:cSld name="PICTURE_WITH_CAPTION_TEXT">
    <p:spTree>
      <p:nvGrpSpPr>
        <p:cNvPr id="1" name="Shape 63"/>
        <p:cNvGrpSpPr/>
        <p:nvPr/>
      </p:nvGrpSpPr>
      <p:grpSpPr>
        <a:xfrm>
          <a:off x="0" y="0"/>
          <a:ext cx="0" cy="0"/>
          <a:chOff x="0" y="0"/>
          <a:chExt cx="0" cy="0"/>
        </a:xfrm>
      </p:grpSpPr>
      <p:sp>
        <p:nvSpPr>
          <p:cNvPr id="64" name="Google Shape;64;p11"/>
          <p:cNvSpPr txBox="1">
            <a:spLocks noGrp="1"/>
          </p:cNvSpPr>
          <p:nvPr>
            <p:ph type="title"/>
          </p:nvPr>
        </p:nvSpPr>
        <p:spPr>
          <a:xfrm>
            <a:off x="5934153" y="29962634"/>
            <a:ext cx="18165128" cy="353726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8514" b="1"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18710" b="0" i="0" u="none" strike="noStrike" cap="none">
                <a:solidFill>
                  <a:schemeClr val="dk1"/>
                </a:solidFill>
                <a:latin typeface="Calibri"/>
                <a:ea typeface="Calibri"/>
                <a:cs typeface="Calibri"/>
                <a:sym typeface="Calibri"/>
              </a:defRPr>
            </a:lvl9pPr>
          </a:lstStyle>
          <a:p>
            <a:endParaRPr/>
          </a:p>
        </p:txBody>
      </p:sp>
      <p:sp>
        <p:nvSpPr>
          <p:cNvPr id="65" name="Google Shape;65;p11"/>
          <p:cNvSpPr>
            <a:spLocks noGrp="1"/>
          </p:cNvSpPr>
          <p:nvPr>
            <p:ph type="pic" idx="2"/>
          </p:nvPr>
        </p:nvSpPr>
        <p:spPr>
          <a:xfrm>
            <a:off x="5934153" y="3824596"/>
            <a:ext cx="18165128" cy="25682258"/>
          </a:xfrm>
          <a:prstGeom prst="rect">
            <a:avLst/>
          </a:prstGeom>
          <a:noFill/>
          <a:ln>
            <a:noFill/>
          </a:ln>
        </p:spPr>
      </p:sp>
      <p:sp>
        <p:nvSpPr>
          <p:cNvPr id="66" name="Google Shape;66;p11"/>
          <p:cNvSpPr txBox="1">
            <a:spLocks noGrp="1"/>
          </p:cNvSpPr>
          <p:nvPr>
            <p:ph type="body" idx="1"/>
          </p:nvPr>
        </p:nvSpPr>
        <p:spPr>
          <a:xfrm>
            <a:off x="5934153" y="33499893"/>
            <a:ext cx="18165128" cy="5023495"/>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1198"/>
              </a:spcBef>
              <a:spcAft>
                <a:spcPts val="0"/>
              </a:spcAft>
              <a:buClr>
                <a:schemeClr val="dk1"/>
              </a:buClr>
              <a:buSzPts val="5991"/>
              <a:buFont typeface="Arial"/>
              <a:buNone/>
              <a:defRPr sz="5991" b="0" i="0" u="none" strike="noStrike" cap="none">
                <a:solidFill>
                  <a:schemeClr val="dk1"/>
                </a:solidFill>
                <a:latin typeface="Calibri"/>
                <a:ea typeface="Calibri"/>
                <a:cs typeface="Calibri"/>
                <a:sym typeface="Calibri"/>
              </a:defRPr>
            </a:lvl1pPr>
            <a:lvl2pPr marL="914400" marR="0" lvl="1" indent="-228600" algn="l" rtl="0">
              <a:spcBef>
                <a:spcPts val="1030"/>
              </a:spcBef>
              <a:spcAft>
                <a:spcPts val="0"/>
              </a:spcAft>
              <a:buClr>
                <a:schemeClr val="dk1"/>
              </a:buClr>
              <a:buSzPts val="5150"/>
              <a:buFont typeface="Arial"/>
              <a:buNone/>
              <a:defRPr sz="5150" b="0" i="0" u="none" strike="noStrike" cap="none">
                <a:solidFill>
                  <a:schemeClr val="dk1"/>
                </a:solidFill>
                <a:latin typeface="Calibri"/>
                <a:ea typeface="Calibri"/>
                <a:cs typeface="Calibri"/>
                <a:sym typeface="Calibri"/>
              </a:defRPr>
            </a:lvl2pPr>
            <a:lvl3pPr marL="1371600" marR="0" lvl="2" indent="-228600" algn="l" rtl="0">
              <a:spcBef>
                <a:spcPts val="862"/>
              </a:spcBef>
              <a:spcAft>
                <a:spcPts val="0"/>
              </a:spcAft>
              <a:buClr>
                <a:schemeClr val="dk1"/>
              </a:buClr>
              <a:buSzPts val="4310"/>
              <a:buFont typeface="Arial"/>
              <a:buNone/>
              <a:defRPr sz="4310" b="0" i="0" u="none" strike="noStrike" cap="none">
                <a:solidFill>
                  <a:schemeClr val="dk1"/>
                </a:solidFill>
                <a:latin typeface="Calibri"/>
                <a:ea typeface="Calibri"/>
                <a:cs typeface="Calibri"/>
                <a:sym typeface="Calibri"/>
              </a:defRPr>
            </a:lvl3pPr>
            <a:lvl4pPr marL="1828800" marR="0" lvl="3" indent="-228600" algn="l" rtl="0">
              <a:spcBef>
                <a:spcPts val="757"/>
              </a:spcBef>
              <a:spcAft>
                <a:spcPts val="0"/>
              </a:spcAft>
              <a:buClr>
                <a:schemeClr val="dk1"/>
              </a:buClr>
              <a:buSzPts val="3784"/>
              <a:buFont typeface="Arial"/>
              <a:buNone/>
              <a:defRPr sz="3784" b="0" i="0" u="none" strike="noStrike" cap="none">
                <a:solidFill>
                  <a:schemeClr val="dk1"/>
                </a:solidFill>
                <a:latin typeface="Calibri"/>
                <a:ea typeface="Calibri"/>
                <a:cs typeface="Calibri"/>
                <a:sym typeface="Calibri"/>
              </a:defRPr>
            </a:lvl4pPr>
            <a:lvl5pPr marL="2286000" marR="0" lvl="4" indent="-228600" algn="l" rtl="0">
              <a:spcBef>
                <a:spcPts val="757"/>
              </a:spcBef>
              <a:spcAft>
                <a:spcPts val="0"/>
              </a:spcAft>
              <a:buClr>
                <a:schemeClr val="dk1"/>
              </a:buClr>
              <a:buSzPts val="3784"/>
              <a:buFont typeface="Arial"/>
              <a:buNone/>
              <a:defRPr sz="3784" b="0" i="0" u="none" strike="noStrike" cap="none">
                <a:solidFill>
                  <a:schemeClr val="dk1"/>
                </a:solidFill>
                <a:latin typeface="Calibri"/>
                <a:ea typeface="Calibri"/>
                <a:cs typeface="Calibri"/>
                <a:sym typeface="Calibri"/>
              </a:defRPr>
            </a:lvl5pPr>
            <a:lvl6pPr marL="2743200" marR="0" lvl="5" indent="-228600" algn="l" rtl="0">
              <a:spcBef>
                <a:spcPts val="757"/>
              </a:spcBef>
              <a:spcAft>
                <a:spcPts val="0"/>
              </a:spcAft>
              <a:buClr>
                <a:schemeClr val="dk1"/>
              </a:buClr>
              <a:buSzPts val="3784"/>
              <a:buFont typeface="Arial"/>
              <a:buNone/>
              <a:defRPr sz="3784" b="0" i="0" u="none" strike="noStrike" cap="none">
                <a:solidFill>
                  <a:schemeClr val="dk1"/>
                </a:solidFill>
                <a:latin typeface="Calibri"/>
                <a:ea typeface="Calibri"/>
                <a:cs typeface="Calibri"/>
                <a:sym typeface="Calibri"/>
              </a:defRPr>
            </a:lvl6pPr>
            <a:lvl7pPr marL="3200400" marR="0" lvl="6" indent="-228600" algn="l" rtl="0">
              <a:spcBef>
                <a:spcPts val="757"/>
              </a:spcBef>
              <a:spcAft>
                <a:spcPts val="0"/>
              </a:spcAft>
              <a:buClr>
                <a:schemeClr val="dk1"/>
              </a:buClr>
              <a:buSzPts val="3784"/>
              <a:buFont typeface="Arial"/>
              <a:buNone/>
              <a:defRPr sz="3784" b="0" i="0" u="none" strike="noStrike" cap="none">
                <a:solidFill>
                  <a:schemeClr val="dk1"/>
                </a:solidFill>
                <a:latin typeface="Calibri"/>
                <a:ea typeface="Calibri"/>
                <a:cs typeface="Calibri"/>
                <a:sym typeface="Calibri"/>
              </a:defRPr>
            </a:lvl7pPr>
            <a:lvl8pPr marL="3657600" marR="0" lvl="7" indent="-228600" algn="l" rtl="0">
              <a:spcBef>
                <a:spcPts val="757"/>
              </a:spcBef>
              <a:spcAft>
                <a:spcPts val="0"/>
              </a:spcAft>
              <a:buClr>
                <a:schemeClr val="dk1"/>
              </a:buClr>
              <a:buSzPts val="3784"/>
              <a:buFont typeface="Arial"/>
              <a:buNone/>
              <a:defRPr sz="3784" b="0" i="0" u="none" strike="noStrike" cap="none">
                <a:solidFill>
                  <a:schemeClr val="dk1"/>
                </a:solidFill>
                <a:latin typeface="Calibri"/>
                <a:ea typeface="Calibri"/>
                <a:cs typeface="Calibri"/>
                <a:sym typeface="Calibri"/>
              </a:defRPr>
            </a:lvl8pPr>
            <a:lvl9pPr marL="4114800" marR="0" lvl="8" indent="-228600" algn="l" rtl="0">
              <a:spcBef>
                <a:spcPts val="757"/>
              </a:spcBef>
              <a:spcAft>
                <a:spcPts val="0"/>
              </a:spcAft>
              <a:buClr>
                <a:schemeClr val="dk1"/>
              </a:buClr>
              <a:buSzPts val="3784"/>
              <a:buFont typeface="Arial"/>
              <a:buNone/>
              <a:defRPr sz="3784" b="0" i="0" u="none" strike="noStrike" cap="none">
                <a:solidFill>
                  <a:schemeClr val="dk1"/>
                </a:solidFill>
                <a:latin typeface="Calibri"/>
                <a:ea typeface="Calibri"/>
                <a:cs typeface="Calibri"/>
                <a:sym typeface="Calibri"/>
              </a:defRPr>
            </a:lvl9pPr>
          </a:lstStyle>
          <a:p>
            <a:endParaRPr/>
          </a:p>
        </p:txBody>
      </p:sp>
      <p:sp>
        <p:nvSpPr>
          <p:cNvPr id="67" name="Google Shape;67;p11"/>
          <p:cNvSpPr txBox="1">
            <a:spLocks noGrp="1"/>
          </p:cNvSpPr>
          <p:nvPr>
            <p:ph type="dt" idx="10"/>
          </p:nvPr>
        </p:nvSpPr>
        <p:spPr>
          <a:xfrm>
            <a:off x="1513429" y="39672747"/>
            <a:ext cx="7064884" cy="2279848"/>
          </a:xfrm>
          <a:prstGeom prst="rect">
            <a:avLst/>
          </a:prstGeom>
          <a:noFill/>
          <a:ln>
            <a:noFill/>
          </a:ln>
        </p:spPr>
        <p:txBody>
          <a:bodyPr spcFirstLastPara="1" wrap="square" lIns="370275" tIns="185125" rIns="370275" bIns="185125"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1"/>
          <p:cNvSpPr txBox="1">
            <a:spLocks noGrp="1"/>
          </p:cNvSpPr>
          <p:nvPr>
            <p:ph type="ftr" idx="11"/>
          </p:nvPr>
        </p:nvSpPr>
        <p:spPr>
          <a:xfrm>
            <a:off x="10343700" y="39672747"/>
            <a:ext cx="9587818" cy="2279848"/>
          </a:xfrm>
          <a:prstGeom prst="rect">
            <a:avLst/>
          </a:prstGeom>
          <a:noFill/>
          <a:ln>
            <a:noFill/>
          </a:ln>
        </p:spPr>
        <p:txBody>
          <a:bodyPr spcFirstLastPara="1" wrap="square" lIns="370275" tIns="185125" rIns="370275" bIns="185125"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21696903" y="39672747"/>
            <a:ext cx="7064884" cy="2279848"/>
          </a:xfrm>
          <a:prstGeom prst="rect">
            <a:avLst/>
          </a:prstGeom>
          <a:noFill/>
          <a:ln>
            <a:noFill/>
          </a:ln>
        </p:spPr>
        <p:txBody>
          <a:bodyPr spcFirstLastPara="1" wrap="square" lIns="370275" tIns="185125" rIns="370275" bIns="185125" anchor="ctr" anchorCtr="0">
            <a:noAutofit/>
          </a:bodyPr>
          <a:lstStyle>
            <a:lvl1pPr marL="0" marR="0" lvl="0" indent="0" algn="r">
              <a:spcBef>
                <a:spcPts val="0"/>
              </a:spcBef>
              <a:spcAft>
                <a:spcPts val="0"/>
              </a:spcAft>
              <a:buNone/>
              <a:defRPr sz="5150">
                <a:solidFill>
                  <a:srgbClr val="888888"/>
                </a:solidFill>
                <a:latin typeface="Calibri"/>
                <a:ea typeface="Calibri"/>
                <a:cs typeface="Calibri"/>
                <a:sym typeface="Calibri"/>
              </a:defRPr>
            </a:lvl1pPr>
            <a:lvl2pPr marL="0" marR="0" lvl="1" indent="0" algn="r">
              <a:spcBef>
                <a:spcPts val="0"/>
              </a:spcBef>
              <a:spcAft>
                <a:spcPts val="0"/>
              </a:spcAft>
              <a:buNone/>
              <a:defRPr sz="5150">
                <a:solidFill>
                  <a:srgbClr val="888888"/>
                </a:solidFill>
                <a:latin typeface="Calibri"/>
                <a:ea typeface="Calibri"/>
                <a:cs typeface="Calibri"/>
                <a:sym typeface="Calibri"/>
              </a:defRPr>
            </a:lvl2pPr>
            <a:lvl3pPr marL="0" marR="0" lvl="2" indent="0" algn="r">
              <a:spcBef>
                <a:spcPts val="0"/>
              </a:spcBef>
              <a:spcAft>
                <a:spcPts val="0"/>
              </a:spcAft>
              <a:buNone/>
              <a:defRPr sz="5150">
                <a:solidFill>
                  <a:srgbClr val="888888"/>
                </a:solidFill>
                <a:latin typeface="Calibri"/>
                <a:ea typeface="Calibri"/>
                <a:cs typeface="Calibri"/>
                <a:sym typeface="Calibri"/>
              </a:defRPr>
            </a:lvl3pPr>
            <a:lvl4pPr marL="0" marR="0" lvl="3" indent="0" algn="r">
              <a:spcBef>
                <a:spcPts val="0"/>
              </a:spcBef>
              <a:spcAft>
                <a:spcPts val="0"/>
              </a:spcAft>
              <a:buNone/>
              <a:defRPr sz="5150">
                <a:solidFill>
                  <a:srgbClr val="888888"/>
                </a:solidFill>
                <a:latin typeface="Calibri"/>
                <a:ea typeface="Calibri"/>
                <a:cs typeface="Calibri"/>
                <a:sym typeface="Calibri"/>
              </a:defRPr>
            </a:lvl4pPr>
            <a:lvl5pPr marL="0" marR="0" lvl="4" indent="0" algn="r">
              <a:spcBef>
                <a:spcPts val="0"/>
              </a:spcBef>
              <a:spcAft>
                <a:spcPts val="0"/>
              </a:spcAft>
              <a:buNone/>
              <a:defRPr sz="5150">
                <a:solidFill>
                  <a:srgbClr val="888888"/>
                </a:solidFill>
                <a:latin typeface="Calibri"/>
                <a:ea typeface="Calibri"/>
                <a:cs typeface="Calibri"/>
                <a:sym typeface="Calibri"/>
              </a:defRPr>
            </a:lvl5pPr>
            <a:lvl6pPr marL="0" marR="0" lvl="5" indent="0" algn="r">
              <a:spcBef>
                <a:spcPts val="0"/>
              </a:spcBef>
              <a:spcAft>
                <a:spcPts val="0"/>
              </a:spcAft>
              <a:buNone/>
              <a:defRPr sz="5150">
                <a:solidFill>
                  <a:srgbClr val="888888"/>
                </a:solidFill>
                <a:latin typeface="Calibri"/>
                <a:ea typeface="Calibri"/>
                <a:cs typeface="Calibri"/>
                <a:sym typeface="Calibri"/>
              </a:defRPr>
            </a:lvl6pPr>
            <a:lvl7pPr marL="0" marR="0" lvl="6" indent="0" algn="r">
              <a:spcBef>
                <a:spcPts val="0"/>
              </a:spcBef>
              <a:spcAft>
                <a:spcPts val="0"/>
              </a:spcAft>
              <a:buNone/>
              <a:defRPr sz="5150">
                <a:solidFill>
                  <a:srgbClr val="888888"/>
                </a:solidFill>
                <a:latin typeface="Calibri"/>
                <a:ea typeface="Calibri"/>
                <a:cs typeface="Calibri"/>
                <a:sym typeface="Calibri"/>
              </a:defRPr>
            </a:lvl7pPr>
            <a:lvl8pPr marL="0" marR="0" lvl="7" indent="0" algn="r">
              <a:spcBef>
                <a:spcPts val="0"/>
              </a:spcBef>
              <a:spcAft>
                <a:spcPts val="0"/>
              </a:spcAft>
              <a:buNone/>
              <a:defRPr sz="5150">
                <a:solidFill>
                  <a:srgbClr val="888888"/>
                </a:solidFill>
                <a:latin typeface="Calibri"/>
                <a:ea typeface="Calibri"/>
                <a:cs typeface="Calibri"/>
                <a:sym typeface="Calibri"/>
              </a:defRPr>
            </a:lvl8pPr>
            <a:lvl9pPr marL="0" marR="0" lvl="8" indent="0" algn="r">
              <a:spcBef>
                <a:spcPts val="0"/>
              </a:spcBef>
              <a:spcAft>
                <a:spcPts val="0"/>
              </a:spcAft>
              <a:buNone/>
              <a:defRPr sz="515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dt" idx="10"/>
          </p:nvPr>
        </p:nvSpPr>
        <p:spPr>
          <a:xfrm>
            <a:off x="1513429" y="39672747"/>
            <a:ext cx="7064884" cy="2279848"/>
          </a:xfrm>
          <a:prstGeom prst="rect">
            <a:avLst/>
          </a:prstGeom>
          <a:noFill/>
          <a:ln>
            <a:noFill/>
          </a:ln>
        </p:spPr>
        <p:txBody>
          <a:bodyPr spcFirstLastPara="1" wrap="square" lIns="370275" tIns="185125" rIns="370275" bIns="185125" anchor="ctr" anchorCtr="0">
            <a:noAutofit/>
          </a:bodyPr>
          <a:lstStyle>
            <a:lvl1pPr marR="0" lvl="0" algn="l" rtl="0">
              <a:spcBef>
                <a:spcPts val="0"/>
              </a:spcBef>
              <a:spcAft>
                <a:spcPts val="0"/>
              </a:spcAft>
              <a:buSzPts val="1400"/>
              <a:buNone/>
              <a:defRPr sz="515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823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823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823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823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823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823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823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8230" b="0" i="0" u="none" strike="noStrike" cap="none">
                <a:solidFill>
                  <a:schemeClr val="dk1"/>
                </a:solidFill>
                <a:latin typeface="Arial"/>
                <a:ea typeface="Arial"/>
                <a:cs typeface="Arial"/>
                <a:sym typeface="Arial"/>
              </a:defRPr>
            </a:lvl9pPr>
          </a:lstStyle>
          <a:p>
            <a:endParaRPr/>
          </a:p>
        </p:txBody>
      </p:sp>
      <p:sp>
        <p:nvSpPr>
          <p:cNvPr id="11" name="Google Shape;11;p2"/>
          <p:cNvSpPr txBox="1">
            <a:spLocks noGrp="1"/>
          </p:cNvSpPr>
          <p:nvPr>
            <p:ph type="ftr" idx="11"/>
          </p:nvPr>
        </p:nvSpPr>
        <p:spPr>
          <a:xfrm>
            <a:off x="10343700" y="39672747"/>
            <a:ext cx="9587818" cy="2279848"/>
          </a:xfrm>
          <a:prstGeom prst="rect">
            <a:avLst/>
          </a:prstGeom>
          <a:noFill/>
          <a:ln>
            <a:noFill/>
          </a:ln>
        </p:spPr>
        <p:txBody>
          <a:bodyPr spcFirstLastPara="1" wrap="square" lIns="370275" tIns="185125" rIns="370275" bIns="185125" anchor="ctr" anchorCtr="0">
            <a:noAutofit/>
          </a:bodyPr>
          <a:lstStyle>
            <a:lvl1pPr marR="0" lvl="0" algn="ctr" rtl="0">
              <a:spcBef>
                <a:spcPts val="0"/>
              </a:spcBef>
              <a:spcAft>
                <a:spcPts val="0"/>
              </a:spcAft>
              <a:buSzPts val="1400"/>
              <a:buNone/>
              <a:defRPr sz="515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823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823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823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823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823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823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823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8230" b="0" i="0" u="none" strike="noStrike" cap="none">
                <a:solidFill>
                  <a:schemeClr val="dk1"/>
                </a:solidFill>
                <a:latin typeface="Arial"/>
                <a:ea typeface="Arial"/>
                <a:cs typeface="Arial"/>
                <a:sym typeface="Arial"/>
              </a:defRPr>
            </a:lvl9pPr>
          </a:lstStyle>
          <a:p>
            <a:endParaRPr/>
          </a:p>
        </p:txBody>
      </p:sp>
      <p:sp>
        <p:nvSpPr>
          <p:cNvPr id="12" name="Google Shape;12;p2"/>
          <p:cNvSpPr txBox="1">
            <a:spLocks noGrp="1"/>
          </p:cNvSpPr>
          <p:nvPr>
            <p:ph type="sldNum" idx="12"/>
          </p:nvPr>
        </p:nvSpPr>
        <p:spPr>
          <a:xfrm>
            <a:off x="21696903" y="39672747"/>
            <a:ext cx="7064884" cy="2279848"/>
          </a:xfrm>
          <a:prstGeom prst="rect">
            <a:avLst/>
          </a:prstGeom>
          <a:noFill/>
          <a:ln>
            <a:noFill/>
          </a:ln>
        </p:spPr>
        <p:txBody>
          <a:bodyPr spcFirstLastPara="1" wrap="square" lIns="370275" tIns="185125" rIns="370275" bIns="185125" anchor="ctr" anchorCtr="0">
            <a:noAutofit/>
          </a:bodyPr>
          <a:lstStyle>
            <a:lvl1pPr marL="0" marR="0" lvl="0" indent="0" algn="r" rtl="0">
              <a:spcBef>
                <a:spcPts val="0"/>
              </a:spcBef>
              <a:spcAft>
                <a:spcPts val="0"/>
              </a:spcAft>
              <a:buNone/>
              <a:defRPr sz="515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515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515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515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515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515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515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515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515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chart" Target="../charts/chart1.xml"/><Relationship Id="rId4" Type="http://schemas.openxmlformats.org/officeDocument/2006/relationships/image" Target="../media/image2.png"/><Relationship Id="rId9"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 descr="Image result for euroepi 2015"/>
          <p:cNvSpPr/>
          <p:nvPr/>
        </p:nvSpPr>
        <p:spPr>
          <a:xfrm>
            <a:off x="32245406" y="2328029"/>
            <a:ext cx="1193382" cy="1193386"/>
          </a:xfrm>
          <a:prstGeom prst="rect">
            <a:avLst/>
          </a:prstGeom>
          <a:noFill/>
          <a:ln>
            <a:noFill/>
          </a:ln>
        </p:spPr>
        <p:txBody>
          <a:bodyPr spcFirstLastPara="1" wrap="square" lIns="96100" tIns="48050" rIns="96100" bIns="48050" anchor="t" anchorCtr="0">
            <a:noAutofit/>
          </a:bodyPr>
          <a:lstStyle/>
          <a:p>
            <a:pPr marL="0" marR="0" lvl="0" indent="0" algn="l" rtl="0">
              <a:spcBef>
                <a:spcPts val="0"/>
              </a:spcBef>
              <a:spcAft>
                <a:spcPts val="0"/>
              </a:spcAft>
              <a:buNone/>
            </a:pPr>
            <a:endParaRPr sz="8651">
              <a:solidFill>
                <a:schemeClr val="dk1"/>
              </a:solidFill>
              <a:latin typeface="Arial"/>
              <a:ea typeface="Arial"/>
              <a:cs typeface="Arial"/>
              <a:sym typeface="Arial"/>
            </a:endParaRPr>
          </a:p>
        </p:txBody>
      </p:sp>
      <p:sp>
        <p:nvSpPr>
          <p:cNvPr id="88" name="Google Shape;88;p1" descr="Image result for euroepi 2015"/>
          <p:cNvSpPr/>
          <p:nvPr/>
        </p:nvSpPr>
        <p:spPr>
          <a:xfrm>
            <a:off x="32405592" y="2488216"/>
            <a:ext cx="1193382" cy="1193386"/>
          </a:xfrm>
          <a:prstGeom prst="rect">
            <a:avLst/>
          </a:prstGeom>
          <a:noFill/>
          <a:ln>
            <a:noFill/>
          </a:ln>
        </p:spPr>
        <p:txBody>
          <a:bodyPr spcFirstLastPara="1" wrap="square" lIns="96100" tIns="48050" rIns="96100" bIns="48050" anchor="t" anchorCtr="0">
            <a:noAutofit/>
          </a:bodyPr>
          <a:lstStyle/>
          <a:p>
            <a:pPr marL="0" marR="0" lvl="0" indent="0" algn="l" rtl="0">
              <a:spcBef>
                <a:spcPts val="0"/>
              </a:spcBef>
              <a:spcAft>
                <a:spcPts val="0"/>
              </a:spcAft>
              <a:buNone/>
            </a:pPr>
            <a:endParaRPr sz="8651">
              <a:solidFill>
                <a:schemeClr val="dk1"/>
              </a:solidFill>
              <a:latin typeface="Arial"/>
              <a:ea typeface="Arial"/>
              <a:cs typeface="Arial"/>
              <a:sym typeface="Arial"/>
            </a:endParaRPr>
          </a:p>
        </p:txBody>
      </p:sp>
      <p:sp>
        <p:nvSpPr>
          <p:cNvPr id="89" name="Google Shape;89;p1"/>
          <p:cNvSpPr/>
          <p:nvPr/>
        </p:nvSpPr>
        <p:spPr>
          <a:xfrm>
            <a:off x="-11561309" y="3471889"/>
            <a:ext cx="11313087" cy="14951494"/>
          </a:xfrm>
          <a:prstGeom prst="rightArrow">
            <a:avLst>
              <a:gd name="adj1" fmla="val 50000"/>
              <a:gd name="adj2" fmla="val 50000"/>
            </a:avLst>
          </a:prstGeom>
          <a:solidFill>
            <a:schemeClr val="l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8651">
              <a:solidFill>
                <a:schemeClr val="lt1"/>
              </a:solidFill>
              <a:latin typeface="Arial"/>
              <a:ea typeface="Arial"/>
              <a:cs typeface="Arial"/>
              <a:sym typeface="Arial"/>
            </a:endParaRPr>
          </a:p>
        </p:txBody>
      </p:sp>
      <p:sp>
        <p:nvSpPr>
          <p:cNvPr id="90" name="Google Shape;90;p1"/>
          <p:cNvSpPr txBox="1"/>
          <p:nvPr/>
        </p:nvSpPr>
        <p:spPr>
          <a:xfrm>
            <a:off x="-10927639" y="7458528"/>
            <a:ext cx="9432699" cy="697821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7568" b="1" u="none">
                <a:solidFill>
                  <a:srgbClr val="4B4B4B"/>
                </a:solidFill>
                <a:latin typeface="Arial"/>
                <a:ea typeface="Arial"/>
                <a:cs typeface="Arial"/>
                <a:sym typeface="Arial"/>
              </a:rPr>
              <a:t>(!) the information should be adapted to the individual needs, e.g.:</a:t>
            </a:r>
            <a:endParaRPr/>
          </a:p>
        </p:txBody>
      </p:sp>
      <p:sp>
        <p:nvSpPr>
          <p:cNvPr id="91" name="Google Shape;91;p1"/>
          <p:cNvSpPr txBox="1"/>
          <p:nvPr/>
        </p:nvSpPr>
        <p:spPr>
          <a:xfrm>
            <a:off x="58895124" y="37002718"/>
            <a:ext cx="2856268" cy="1237247"/>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endParaRPr sz="2523" b="0" u="sng">
              <a:solidFill>
                <a:srgbClr val="A5A5A5"/>
              </a:solidFill>
              <a:latin typeface="Quattrocento Sans"/>
              <a:ea typeface="Quattrocento Sans"/>
              <a:cs typeface="Quattrocento Sans"/>
              <a:sym typeface="Quattrocento Sans"/>
            </a:endParaRPr>
          </a:p>
        </p:txBody>
      </p:sp>
      <p:sp>
        <p:nvSpPr>
          <p:cNvPr id="92" name="Google Shape;92;p1"/>
          <p:cNvSpPr/>
          <p:nvPr/>
        </p:nvSpPr>
        <p:spPr>
          <a:xfrm>
            <a:off x="-13253" y="-2"/>
            <a:ext cx="30288466" cy="9880604"/>
          </a:xfrm>
          <a:prstGeom prst="rect">
            <a:avLst/>
          </a:prstGeom>
          <a:solidFill>
            <a:srgbClr val="E2F0D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8230">
              <a:solidFill>
                <a:schemeClr val="lt1"/>
              </a:solidFill>
              <a:latin typeface="Arial"/>
              <a:ea typeface="Arial"/>
              <a:cs typeface="Arial"/>
              <a:sym typeface="Arial"/>
            </a:endParaRPr>
          </a:p>
        </p:txBody>
      </p:sp>
      <p:sp>
        <p:nvSpPr>
          <p:cNvPr id="93" name="Google Shape;93;p1"/>
          <p:cNvSpPr txBox="1"/>
          <p:nvPr/>
        </p:nvSpPr>
        <p:spPr>
          <a:xfrm>
            <a:off x="1403793" y="1500769"/>
            <a:ext cx="19658184" cy="1684307"/>
          </a:xfrm>
          <a:prstGeom prst="rect">
            <a:avLst/>
          </a:prstGeom>
          <a:noFill/>
          <a:ln>
            <a:noFill/>
          </a:ln>
        </p:spPr>
        <p:txBody>
          <a:bodyPr spcFirstLastPara="1" wrap="square" lIns="91425" tIns="45700" rIns="91425" bIns="45700" anchor="t" anchorCtr="0">
            <a:spAutoFit/>
          </a:bodyPr>
          <a:lstStyle/>
          <a:p>
            <a:pPr marL="0" marR="0" lvl="0" indent="0" algn="l" rtl="0">
              <a:lnSpc>
                <a:spcPct val="115000"/>
              </a:lnSpc>
              <a:spcBef>
                <a:spcPts val="0"/>
              </a:spcBef>
              <a:spcAft>
                <a:spcPts val="0"/>
              </a:spcAft>
              <a:buNone/>
            </a:pPr>
            <a:r>
              <a:rPr lang="en-US" sz="2800" b="1">
                <a:solidFill>
                  <a:srgbClr val="595959"/>
                </a:solidFill>
                <a:latin typeface="Arial"/>
                <a:ea typeface="Arial"/>
                <a:cs typeface="Arial"/>
                <a:sym typeface="Arial"/>
              </a:rPr>
              <a:t>Effects of Design on Health and Wellbeing</a:t>
            </a:r>
            <a:endParaRPr/>
          </a:p>
          <a:p>
            <a:pPr marL="0" marR="0" lvl="0" indent="0" algn="l" rtl="0">
              <a:lnSpc>
                <a:spcPct val="115000"/>
              </a:lnSpc>
              <a:spcBef>
                <a:spcPts val="0"/>
              </a:spcBef>
              <a:spcAft>
                <a:spcPts val="0"/>
              </a:spcAft>
              <a:buNone/>
            </a:pPr>
            <a:endParaRPr sz="1200">
              <a:solidFill>
                <a:srgbClr val="595959"/>
              </a:solidFill>
              <a:latin typeface="Arial"/>
              <a:ea typeface="Arial"/>
              <a:cs typeface="Arial"/>
              <a:sym typeface="Arial"/>
            </a:endParaRPr>
          </a:p>
          <a:p>
            <a:pPr marL="0" marR="0" lvl="0" indent="0" algn="l" rtl="0">
              <a:lnSpc>
                <a:spcPct val="115000"/>
              </a:lnSpc>
              <a:spcBef>
                <a:spcPts val="0"/>
              </a:spcBef>
              <a:spcAft>
                <a:spcPts val="0"/>
              </a:spcAft>
              <a:buNone/>
            </a:pPr>
            <a:r>
              <a:rPr lang="en-US" sz="2800">
                <a:solidFill>
                  <a:srgbClr val="595959"/>
                </a:solidFill>
                <a:latin typeface="Arial"/>
                <a:ea typeface="Arial"/>
                <a:cs typeface="Arial"/>
                <a:sym typeface="Arial"/>
              </a:rPr>
              <a:t>The 6th International Conference on Architecture, Research, Health, and Care</a:t>
            </a:r>
            <a:endParaRPr sz="2800">
              <a:solidFill>
                <a:schemeClr val="dk1"/>
              </a:solidFill>
              <a:latin typeface="Arial"/>
              <a:ea typeface="Arial"/>
              <a:cs typeface="Arial"/>
              <a:sym typeface="Arial"/>
            </a:endParaRPr>
          </a:p>
          <a:p>
            <a:pPr marL="0" marR="0" lvl="0" indent="0" algn="l" rtl="0">
              <a:lnSpc>
                <a:spcPct val="115000"/>
              </a:lnSpc>
              <a:spcBef>
                <a:spcPts val="0"/>
              </a:spcBef>
              <a:spcAft>
                <a:spcPts val="0"/>
              </a:spcAft>
              <a:buNone/>
            </a:pPr>
            <a:r>
              <a:rPr lang="en-US" sz="2400">
                <a:solidFill>
                  <a:srgbClr val="595959"/>
                </a:solidFill>
                <a:latin typeface="Arial"/>
                <a:ea typeface="Arial"/>
                <a:cs typeface="Arial"/>
                <a:sym typeface="Arial"/>
              </a:rPr>
              <a:t>Aalto University, Finland, 17-19 June 2024</a:t>
            </a:r>
            <a:endParaRPr/>
          </a:p>
        </p:txBody>
      </p:sp>
      <p:pic>
        <p:nvPicPr>
          <p:cNvPr id="94" name="Google Shape;94;p1"/>
          <p:cNvPicPr preferRelativeResize="0"/>
          <p:nvPr/>
        </p:nvPicPr>
        <p:blipFill rotWithShape="1">
          <a:blip r:embed="rId3">
            <a:alphaModFix/>
          </a:blip>
          <a:srcRect/>
          <a:stretch/>
        </p:blipFill>
        <p:spPr>
          <a:xfrm>
            <a:off x="27065354" y="267737"/>
            <a:ext cx="2041804" cy="1691984"/>
          </a:xfrm>
          <a:prstGeom prst="rect">
            <a:avLst/>
          </a:prstGeom>
          <a:noFill/>
          <a:ln>
            <a:noFill/>
          </a:ln>
        </p:spPr>
      </p:pic>
      <p:pic>
        <p:nvPicPr>
          <p:cNvPr id="95" name="Google Shape;95;p1"/>
          <p:cNvPicPr preferRelativeResize="0"/>
          <p:nvPr/>
        </p:nvPicPr>
        <p:blipFill rotWithShape="1">
          <a:blip r:embed="rId4">
            <a:alphaModFix/>
          </a:blip>
          <a:srcRect/>
          <a:stretch/>
        </p:blipFill>
        <p:spPr>
          <a:xfrm>
            <a:off x="27281378" y="1989222"/>
            <a:ext cx="1551988" cy="330539"/>
          </a:xfrm>
          <a:prstGeom prst="rect">
            <a:avLst/>
          </a:prstGeom>
          <a:noFill/>
          <a:ln>
            <a:noFill/>
          </a:ln>
        </p:spPr>
      </p:pic>
      <p:sp>
        <p:nvSpPr>
          <p:cNvPr id="97" name="Google Shape;97;p1"/>
          <p:cNvSpPr/>
          <p:nvPr/>
        </p:nvSpPr>
        <p:spPr>
          <a:xfrm>
            <a:off x="-13253" y="40111073"/>
            <a:ext cx="30288466" cy="2728483"/>
          </a:xfrm>
          <a:prstGeom prst="rect">
            <a:avLst/>
          </a:prstGeom>
          <a:solidFill>
            <a:srgbClr val="D3DEE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8230">
              <a:solidFill>
                <a:schemeClr val="lt1"/>
              </a:solidFill>
              <a:latin typeface="Arial"/>
              <a:ea typeface="Arial"/>
              <a:cs typeface="Arial"/>
              <a:sym typeface="Arial"/>
            </a:endParaRPr>
          </a:p>
        </p:txBody>
      </p:sp>
      <p:sp>
        <p:nvSpPr>
          <p:cNvPr id="101" name="Google Shape;101;p1"/>
          <p:cNvSpPr/>
          <p:nvPr/>
        </p:nvSpPr>
        <p:spPr>
          <a:xfrm>
            <a:off x="-10284129" y="40777750"/>
            <a:ext cx="10267963" cy="2191999"/>
          </a:xfrm>
          <a:prstGeom prst="rightArrow">
            <a:avLst>
              <a:gd name="adj1" fmla="val 50000"/>
              <a:gd name="adj2" fmla="val 50000"/>
            </a:avLst>
          </a:prstGeom>
          <a:solidFill>
            <a:schemeClr val="l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8651">
              <a:solidFill>
                <a:schemeClr val="lt1"/>
              </a:solidFill>
              <a:latin typeface="Arial"/>
              <a:ea typeface="Arial"/>
              <a:cs typeface="Arial"/>
              <a:sym typeface="Arial"/>
            </a:endParaRPr>
          </a:p>
        </p:txBody>
      </p:sp>
      <p:sp>
        <p:nvSpPr>
          <p:cNvPr id="102" name="Google Shape;102;p1"/>
          <p:cNvSpPr txBox="1"/>
          <p:nvPr/>
        </p:nvSpPr>
        <p:spPr>
          <a:xfrm>
            <a:off x="-10137202" y="40844041"/>
            <a:ext cx="10265052" cy="2084377"/>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4000" b="1" u="none">
                <a:solidFill>
                  <a:srgbClr val="4B4B4B"/>
                </a:solidFill>
                <a:latin typeface="Arial"/>
                <a:ea typeface="Arial"/>
                <a:cs typeface="Arial"/>
                <a:sym typeface="Arial"/>
              </a:rPr>
              <a:t>Funding/other logos, if applicable</a:t>
            </a:r>
            <a:endParaRPr sz="4000" b="1" u="none">
              <a:solidFill>
                <a:srgbClr val="4B4B4B"/>
              </a:solidFill>
              <a:latin typeface="Arial"/>
              <a:ea typeface="Arial"/>
              <a:cs typeface="Arial"/>
              <a:sym typeface="Arial"/>
            </a:endParaRPr>
          </a:p>
        </p:txBody>
      </p:sp>
      <p:sp>
        <p:nvSpPr>
          <p:cNvPr id="103" name="Google Shape;103;p1"/>
          <p:cNvSpPr txBox="1"/>
          <p:nvPr/>
        </p:nvSpPr>
        <p:spPr>
          <a:xfrm>
            <a:off x="1384078" y="3903937"/>
            <a:ext cx="27429573" cy="2527684"/>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6000" b="1" u="none">
                <a:solidFill>
                  <a:srgbClr val="725398"/>
                </a:solidFill>
                <a:latin typeface="Arial"/>
                <a:ea typeface="Arial"/>
                <a:cs typeface="Arial"/>
                <a:sym typeface="Arial"/>
              </a:rPr>
              <a:t>TITLE LOREM IPSUM DOLOR SIT AMET CONSECTETUR ADIPISCING ELIT NUNC DAPIBUS IPSUM IN IPSUM SAGITTIS</a:t>
            </a:r>
            <a:endParaRPr sz="6000" b="1" u="none">
              <a:solidFill>
                <a:srgbClr val="725398"/>
              </a:solidFill>
              <a:latin typeface="Arial"/>
              <a:ea typeface="Arial"/>
              <a:cs typeface="Arial"/>
              <a:sym typeface="Arial"/>
            </a:endParaRPr>
          </a:p>
        </p:txBody>
      </p:sp>
      <p:sp>
        <p:nvSpPr>
          <p:cNvPr id="104" name="Google Shape;104;p1"/>
          <p:cNvSpPr/>
          <p:nvPr/>
        </p:nvSpPr>
        <p:spPr>
          <a:xfrm>
            <a:off x="829183" y="6703636"/>
            <a:ext cx="28004183" cy="2816925"/>
          </a:xfrm>
          <a:prstGeom prst="rect">
            <a:avLst/>
          </a:prstGeom>
          <a:noFill/>
          <a:ln>
            <a:noFill/>
          </a:ln>
        </p:spPr>
        <p:txBody>
          <a:bodyPr spcFirstLastPara="1" wrap="square" lIns="91425" tIns="45700" rIns="91425" bIns="45700" anchor="t" anchorCtr="0">
            <a:spAutoFit/>
          </a:bodyPr>
          <a:lstStyle/>
          <a:p>
            <a:pPr marL="0" marR="0" lvl="0" indent="577343" algn="l" rtl="0">
              <a:lnSpc>
                <a:spcPct val="58388"/>
              </a:lnSpc>
              <a:spcBef>
                <a:spcPts val="0"/>
              </a:spcBef>
              <a:spcAft>
                <a:spcPts val="0"/>
              </a:spcAft>
              <a:buNone/>
            </a:pPr>
            <a:r>
              <a:rPr lang="en-US" sz="3600" i="1">
                <a:solidFill>
                  <a:schemeClr val="dk1"/>
                </a:solidFill>
                <a:latin typeface="Arial"/>
                <a:ea typeface="Arial"/>
                <a:cs typeface="Arial"/>
                <a:sym typeface="Arial"/>
              </a:rPr>
              <a:t>Author name</a:t>
            </a:r>
            <a:r>
              <a:rPr lang="en-US" sz="3600" i="1" baseline="30000">
                <a:solidFill>
                  <a:schemeClr val="dk1"/>
                </a:solidFill>
                <a:latin typeface="Arial"/>
                <a:ea typeface="Arial"/>
                <a:cs typeface="Arial"/>
                <a:sym typeface="Arial"/>
              </a:rPr>
              <a:t>1</a:t>
            </a:r>
            <a:r>
              <a:rPr lang="en-US" sz="3600" i="1">
                <a:solidFill>
                  <a:schemeClr val="dk1"/>
                </a:solidFill>
                <a:latin typeface="Arial"/>
                <a:ea typeface="Arial"/>
                <a:cs typeface="Arial"/>
                <a:sym typeface="Arial"/>
              </a:rPr>
              <a:t>, Author name</a:t>
            </a:r>
            <a:r>
              <a:rPr lang="en-US" sz="3600" i="1" baseline="30000">
                <a:solidFill>
                  <a:schemeClr val="dk1"/>
                </a:solidFill>
                <a:latin typeface="Arial"/>
                <a:ea typeface="Arial"/>
                <a:cs typeface="Arial"/>
                <a:sym typeface="Arial"/>
              </a:rPr>
              <a:t>2</a:t>
            </a:r>
            <a:r>
              <a:rPr lang="en-US" sz="3600" i="1">
                <a:solidFill>
                  <a:schemeClr val="dk1"/>
                </a:solidFill>
                <a:latin typeface="Arial"/>
                <a:ea typeface="Arial"/>
                <a:cs typeface="Arial"/>
                <a:sym typeface="Arial"/>
              </a:rPr>
              <a:t>, Author name</a:t>
            </a:r>
            <a:r>
              <a:rPr lang="en-US" sz="3600" i="1" baseline="30000">
                <a:solidFill>
                  <a:schemeClr val="dk1"/>
                </a:solidFill>
                <a:latin typeface="Arial"/>
                <a:ea typeface="Arial"/>
                <a:cs typeface="Arial"/>
                <a:sym typeface="Arial"/>
              </a:rPr>
              <a:t>3</a:t>
            </a:r>
            <a:endParaRPr/>
          </a:p>
          <a:p>
            <a:pPr marL="555651" marR="0" lvl="0" indent="21693" algn="l" rtl="0">
              <a:lnSpc>
                <a:spcPct val="172714"/>
              </a:lnSpc>
              <a:spcBef>
                <a:spcPts val="0"/>
              </a:spcBef>
              <a:spcAft>
                <a:spcPts val="0"/>
              </a:spcAft>
              <a:buNone/>
            </a:pPr>
            <a:endParaRPr sz="1400" b="1" baseline="30000">
              <a:solidFill>
                <a:schemeClr val="dk1"/>
              </a:solidFill>
              <a:latin typeface="Arial"/>
              <a:ea typeface="Arial"/>
              <a:cs typeface="Arial"/>
              <a:sym typeface="Arial"/>
            </a:endParaRPr>
          </a:p>
          <a:p>
            <a:pPr marL="555651" marR="0" lvl="0" indent="21693" algn="l" rtl="0">
              <a:lnSpc>
                <a:spcPct val="150000"/>
              </a:lnSpc>
              <a:spcBef>
                <a:spcPts val="0"/>
              </a:spcBef>
              <a:spcAft>
                <a:spcPts val="0"/>
              </a:spcAft>
              <a:buNone/>
            </a:pPr>
            <a:r>
              <a:rPr lang="en-US" sz="2400" b="1" baseline="30000">
                <a:solidFill>
                  <a:schemeClr val="dk1"/>
                </a:solidFill>
                <a:latin typeface="Arial"/>
                <a:ea typeface="Arial"/>
                <a:cs typeface="Arial"/>
                <a:sym typeface="Arial"/>
              </a:rPr>
              <a:t>1</a:t>
            </a:r>
            <a:r>
              <a:rPr lang="en-US" sz="2400">
                <a:solidFill>
                  <a:schemeClr val="dk1"/>
                </a:solidFill>
                <a:latin typeface="Arial"/>
                <a:ea typeface="Arial"/>
                <a:cs typeface="Arial"/>
                <a:sym typeface="Arial"/>
              </a:rPr>
              <a:t> Affiliation, Country, author’s e-mail address</a:t>
            </a:r>
            <a:endParaRPr sz="2400">
              <a:solidFill>
                <a:schemeClr val="dk1"/>
              </a:solidFill>
              <a:latin typeface="Arial"/>
              <a:ea typeface="Arial"/>
              <a:cs typeface="Arial"/>
              <a:sym typeface="Arial"/>
            </a:endParaRPr>
          </a:p>
          <a:p>
            <a:pPr marL="555651" marR="0" lvl="0" indent="21693" algn="l" rtl="0">
              <a:lnSpc>
                <a:spcPct val="150000"/>
              </a:lnSpc>
              <a:spcBef>
                <a:spcPts val="0"/>
              </a:spcBef>
              <a:spcAft>
                <a:spcPts val="0"/>
              </a:spcAft>
              <a:buNone/>
            </a:pPr>
            <a:r>
              <a:rPr lang="en-US" sz="2400" b="1" baseline="30000">
                <a:solidFill>
                  <a:schemeClr val="dk1"/>
                </a:solidFill>
                <a:latin typeface="Arial"/>
                <a:ea typeface="Arial"/>
                <a:cs typeface="Arial"/>
                <a:sym typeface="Arial"/>
              </a:rPr>
              <a:t>2</a:t>
            </a:r>
            <a:r>
              <a:rPr lang="en-US" sz="2400">
                <a:solidFill>
                  <a:schemeClr val="dk1"/>
                </a:solidFill>
                <a:latin typeface="Arial"/>
                <a:ea typeface="Arial"/>
                <a:cs typeface="Arial"/>
                <a:sym typeface="Arial"/>
              </a:rPr>
              <a:t> Affiliation, Country, author’s e-mail address </a:t>
            </a:r>
            <a:endParaRPr/>
          </a:p>
          <a:p>
            <a:pPr marL="555651" marR="0" lvl="0" indent="21693" algn="l" rtl="0">
              <a:lnSpc>
                <a:spcPct val="150000"/>
              </a:lnSpc>
              <a:spcBef>
                <a:spcPts val="0"/>
              </a:spcBef>
              <a:spcAft>
                <a:spcPts val="0"/>
              </a:spcAft>
              <a:buNone/>
            </a:pPr>
            <a:r>
              <a:rPr lang="en-US" sz="2400" b="1" baseline="30000">
                <a:solidFill>
                  <a:schemeClr val="dk1"/>
                </a:solidFill>
                <a:latin typeface="Arial"/>
                <a:ea typeface="Arial"/>
                <a:cs typeface="Arial"/>
                <a:sym typeface="Arial"/>
              </a:rPr>
              <a:t>3</a:t>
            </a:r>
            <a:r>
              <a:rPr lang="en-US" sz="2400">
                <a:solidFill>
                  <a:schemeClr val="dk1"/>
                </a:solidFill>
                <a:latin typeface="Arial"/>
                <a:ea typeface="Arial"/>
                <a:cs typeface="Arial"/>
                <a:sym typeface="Arial"/>
              </a:rPr>
              <a:t> Affiliation, Country, author’s e-mail address</a:t>
            </a:r>
            <a:endParaRPr sz="2400">
              <a:solidFill>
                <a:schemeClr val="dk1"/>
              </a:solidFill>
              <a:latin typeface="Arial"/>
              <a:ea typeface="Arial"/>
              <a:cs typeface="Arial"/>
              <a:sym typeface="Arial"/>
            </a:endParaRPr>
          </a:p>
          <a:p>
            <a:pPr marL="555651" marR="0" lvl="0" indent="21693" algn="l" rtl="0">
              <a:lnSpc>
                <a:spcPct val="150000"/>
              </a:lnSpc>
              <a:spcBef>
                <a:spcPts val="0"/>
              </a:spcBef>
              <a:spcAft>
                <a:spcPts val="0"/>
              </a:spcAft>
              <a:buNone/>
            </a:pPr>
            <a:endParaRPr sz="2400">
              <a:solidFill>
                <a:srgbClr val="4B4B4B"/>
              </a:solidFill>
              <a:latin typeface="Arial"/>
              <a:ea typeface="Arial"/>
              <a:cs typeface="Arial"/>
              <a:sym typeface="Arial"/>
            </a:endParaRPr>
          </a:p>
        </p:txBody>
      </p:sp>
      <p:sp>
        <p:nvSpPr>
          <p:cNvPr id="105" name="Google Shape;105;p1"/>
          <p:cNvSpPr txBox="1"/>
          <p:nvPr/>
        </p:nvSpPr>
        <p:spPr>
          <a:xfrm>
            <a:off x="1391432" y="11232294"/>
            <a:ext cx="13001947" cy="1615827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3600" b="1" u="none" dirty="0">
                <a:solidFill>
                  <a:schemeClr val="dk1"/>
                </a:solidFill>
                <a:latin typeface="Arial"/>
                <a:ea typeface="Arial"/>
                <a:cs typeface="Arial"/>
                <a:sym typeface="Arial"/>
              </a:rPr>
              <a:t>Background</a:t>
            </a:r>
            <a:endParaRPr dirty="0"/>
          </a:p>
          <a:p>
            <a:pPr marL="0" marR="0" lvl="0" indent="0" algn="just" rtl="0">
              <a:spcBef>
                <a:spcPts val="0"/>
              </a:spcBef>
              <a:spcAft>
                <a:spcPts val="0"/>
              </a:spcAft>
              <a:buNone/>
            </a:pPr>
            <a:endParaRPr sz="3600" b="0" u="none" dirty="0">
              <a:solidFill>
                <a:srgbClr val="1F497D"/>
              </a:solidFill>
              <a:latin typeface="Quattrocento Sans"/>
              <a:ea typeface="Quattrocento Sans"/>
              <a:cs typeface="Quattrocento Sans"/>
              <a:sym typeface="Quattrocento Sans"/>
            </a:endParaRPr>
          </a:p>
          <a:p>
            <a:pPr marL="0" marR="0" lvl="0" indent="0" algn="just" rtl="0">
              <a:spcBef>
                <a:spcPts val="0"/>
              </a:spcBef>
              <a:spcAft>
                <a:spcPts val="0"/>
              </a:spcAft>
              <a:buNone/>
            </a:pPr>
            <a:r>
              <a:rPr lang="en-US" sz="3600" b="0" u="none" dirty="0">
                <a:solidFill>
                  <a:schemeClr val="dk1"/>
                </a:solidFill>
                <a:latin typeface="Georgia"/>
                <a:ea typeface="Georgia"/>
                <a:cs typeface="Georgia"/>
                <a:sym typeface="Georgia"/>
              </a:rPr>
              <a:t>Lorem ipsum dolor sit </a:t>
            </a:r>
            <a:r>
              <a:rPr lang="en-US" sz="3600" b="0" u="none" dirty="0" err="1">
                <a:solidFill>
                  <a:schemeClr val="dk1"/>
                </a:solidFill>
                <a:latin typeface="Georgia"/>
                <a:ea typeface="Georgia"/>
                <a:cs typeface="Georgia"/>
                <a:sym typeface="Georgia"/>
              </a:rPr>
              <a:t>amet</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consectetur</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adipiscing</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elit</a:t>
            </a:r>
            <a:r>
              <a:rPr lang="en-US" sz="3600" b="0" u="none" dirty="0">
                <a:solidFill>
                  <a:schemeClr val="dk1"/>
                </a:solidFill>
                <a:latin typeface="Georgia"/>
                <a:ea typeface="Georgia"/>
                <a:cs typeface="Georgia"/>
                <a:sym typeface="Georgia"/>
              </a:rPr>
              <a:t>. Nunc </a:t>
            </a:r>
            <a:r>
              <a:rPr lang="en-US" sz="3600" b="0" u="none" dirty="0" err="1">
                <a:solidFill>
                  <a:schemeClr val="dk1"/>
                </a:solidFill>
                <a:latin typeface="Georgia"/>
                <a:ea typeface="Georgia"/>
                <a:cs typeface="Georgia"/>
                <a:sym typeface="Georgia"/>
              </a:rPr>
              <a:t>dapibus</a:t>
            </a:r>
            <a:r>
              <a:rPr lang="en-US" sz="3600" b="0" u="none" dirty="0">
                <a:solidFill>
                  <a:schemeClr val="dk1"/>
                </a:solidFill>
                <a:latin typeface="Georgia"/>
                <a:ea typeface="Georgia"/>
                <a:cs typeface="Georgia"/>
                <a:sym typeface="Georgia"/>
              </a:rPr>
              <a:t> ipsum in ipsum </a:t>
            </a:r>
            <a:r>
              <a:rPr lang="en-US" sz="3600" b="0" u="none" dirty="0" err="1">
                <a:solidFill>
                  <a:schemeClr val="dk1"/>
                </a:solidFill>
                <a:latin typeface="Georgia"/>
                <a:ea typeface="Georgia"/>
                <a:cs typeface="Georgia"/>
                <a:sym typeface="Georgia"/>
              </a:rPr>
              <a:t>sagittis</a:t>
            </a:r>
            <a:r>
              <a:rPr lang="en-US" sz="3600" b="0" u="none" dirty="0">
                <a:solidFill>
                  <a:schemeClr val="dk1"/>
                </a:solidFill>
                <a:latin typeface="Georgia"/>
                <a:ea typeface="Georgia"/>
                <a:cs typeface="Georgia"/>
                <a:sym typeface="Georgia"/>
              </a:rPr>
              <a:t>, et </a:t>
            </a:r>
            <a:r>
              <a:rPr lang="en-US" sz="3600" b="0" u="none" dirty="0" err="1">
                <a:solidFill>
                  <a:schemeClr val="dk1"/>
                </a:solidFill>
                <a:latin typeface="Georgia"/>
                <a:ea typeface="Georgia"/>
                <a:cs typeface="Georgia"/>
                <a:sym typeface="Georgia"/>
              </a:rPr>
              <a:t>congue</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est</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vulputate</a:t>
            </a:r>
            <a:r>
              <a:rPr lang="en-US" sz="3600" b="0" u="none" dirty="0">
                <a:solidFill>
                  <a:schemeClr val="dk1"/>
                </a:solidFill>
                <a:latin typeface="Georgia"/>
                <a:ea typeface="Georgia"/>
                <a:cs typeface="Georgia"/>
                <a:sym typeface="Georgia"/>
              </a:rPr>
              <a:t>. In </a:t>
            </a:r>
            <a:r>
              <a:rPr lang="en-US" sz="3600" b="0" u="none" dirty="0" err="1">
                <a:solidFill>
                  <a:schemeClr val="dk1"/>
                </a:solidFill>
                <a:latin typeface="Georgia"/>
                <a:ea typeface="Georgia"/>
                <a:cs typeface="Georgia"/>
                <a:sym typeface="Georgia"/>
              </a:rPr>
              <a:t>ut</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efficitur</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turpis</a:t>
            </a:r>
            <a:r>
              <a:rPr lang="en-US" sz="3600" b="0" u="none" dirty="0">
                <a:solidFill>
                  <a:schemeClr val="dk1"/>
                </a:solidFill>
                <a:latin typeface="Georgia"/>
                <a:ea typeface="Georgia"/>
                <a:cs typeface="Georgia"/>
                <a:sym typeface="Georgia"/>
              </a:rPr>
              <a:t>. In sit </a:t>
            </a:r>
            <a:r>
              <a:rPr lang="en-US" sz="3600" b="0" u="none" dirty="0" err="1">
                <a:solidFill>
                  <a:schemeClr val="dk1"/>
                </a:solidFill>
                <a:latin typeface="Georgia"/>
                <a:ea typeface="Georgia"/>
                <a:cs typeface="Georgia"/>
                <a:sym typeface="Georgia"/>
              </a:rPr>
              <a:t>amet</a:t>
            </a:r>
            <a:r>
              <a:rPr lang="en-US" sz="3600" b="0" u="none" dirty="0">
                <a:solidFill>
                  <a:schemeClr val="dk1"/>
                </a:solidFill>
                <a:latin typeface="Georgia"/>
                <a:ea typeface="Georgia"/>
                <a:cs typeface="Georgia"/>
                <a:sym typeface="Georgia"/>
              </a:rPr>
              <a:t> pulvinar </a:t>
            </a:r>
            <a:r>
              <a:rPr lang="en-US" sz="3600" b="0" u="none" dirty="0" err="1">
                <a:solidFill>
                  <a:schemeClr val="dk1"/>
                </a:solidFill>
                <a:latin typeface="Georgia"/>
                <a:ea typeface="Georgia"/>
                <a:cs typeface="Georgia"/>
                <a:sym typeface="Georgia"/>
              </a:rPr>
              <a:t>risus</a:t>
            </a:r>
            <a:r>
              <a:rPr lang="en-US" sz="3600" b="0" u="none" dirty="0">
                <a:solidFill>
                  <a:schemeClr val="dk1"/>
                </a:solidFill>
                <a:latin typeface="Georgia"/>
                <a:ea typeface="Georgia"/>
                <a:cs typeface="Georgia"/>
                <a:sym typeface="Georgia"/>
              </a:rPr>
              <a:t>. Nunc ipsum ligula, </a:t>
            </a:r>
            <a:r>
              <a:rPr lang="en-US" sz="3600" b="0" u="none" dirty="0" err="1">
                <a:solidFill>
                  <a:schemeClr val="dk1"/>
                </a:solidFill>
                <a:latin typeface="Georgia"/>
                <a:ea typeface="Georgia"/>
                <a:cs typeface="Georgia"/>
                <a:sym typeface="Georgia"/>
              </a:rPr>
              <a:t>dignissim</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quis</a:t>
            </a:r>
            <a:r>
              <a:rPr lang="en-US" sz="3600" b="0" u="none" dirty="0">
                <a:solidFill>
                  <a:schemeClr val="dk1"/>
                </a:solidFill>
                <a:latin typeface="Georgia"/>
                <a:ea typeface="Georgia"/>
                <a:cs typeface="Georgia"/>
                <a:sym typeface="Georgia"/>
              </a:rPr>
              <a:t> fermentum </a:t>
            </a:r>
            <a:r>
              <a:rPr lang="en-US" sz="3600" b="0" u="none" dirty="0" err="1">
                <a:solidFill>
                  <a:schemeClr val="dk1"/>
                </a:solidFill>
                <a:latin typeface="Georgia"/>
                <a:ea typeface="Georgia"/>
                <a:cs typeface="Georgia"/>
                <a:sym typeface="Georgia"/>
              </a:rPr>
              <a:t>efficitur</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ultricies</a:t>
            </a:r>
            <a:r>
              <a:rPr lang="en-US" sz="3600" b="0" u="none" dirty="0">
                <a:solidFill>
                  <a:schemeClr val="dk1"/>
                </a:solidFill>
                <a:latin typeface="Georgia"/>
                <a:ea typeface="Georgia"/>
                <a:cs typeface="Georgia"/>
                <a:sym typeface="Georgia"/>
              </a:rPr>
              <a:t> id </a:t>
            </a:r>
            <a:r>
              <a:rPr lang="en-US" sz="3600" b="0" u="none" dirty="0" err="1">
                <a:solidFill>
                  <a:schemeClr val="dk1"/>
                </a:solidFill>
                <a:latin typeface="Georgia"/>
                <a:ea typeface="Georgia"/>
                <a:cs typeface="Georgia"/>
                <a:sym typeface="Georgia"/>
              </a:rPr>
              <a:t>mauris</a:t>
            </a:r>
            <a:r>
              <a:rPr lang="en-US" sz="3600" b="0" u="none" dirty="0">
                <a:solidFill>
                  <a:schemeClr val="dk1"/>
                </a:solidFill>
                <a:latin typeface="Georgia"/>
                <a:ea typeface="Georgia"/>
                <a:cs typeface="Georgia"/>
                <a:sym typeface="Georgia"/>
              </a:rPr>
              <a:t>. In </a:t>
            </a:r>
            <a:r>
              <a:rPr lang="en-US" sz="3600" b="0" u="none" dirty="0" err="1">
                <a:solidFill>
                  <a:schemeClr val="dk1"/>
                </a:solidFill>
                <a:latin typeface="Georgia"/>
                <a:ea typeface="Georgia"/>
                <a:cs typeface="Georgia"/>
                <a:sym typeface="Georgia"/>
              </a:rPr>
              <a:t>ut</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efficitur</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turpis</a:t>
            </a:r>
            <a:r>
              <a:rPr lang="en-US" sz="3600" b="0" u="none" dirty="0">
                <a:solidFill>
                  <a:schemeClr val="dk1"/>
                </a:solidFill>
                <a:latin typeface="Georgia"/>
                <a:ea typeface="Georgia"/>
                <a:cs typeface="Georgia"/>
                <a:sym typeface="Georgia"/>
              </a:rPr>
              <a:t>. In sit </a:t>
            </a:r>
            <a:r>
              <a:rPr lang="en-US" sz="3600" b="0" u="none" dirty="0" err="1">
                <a:solidFill>
                  <a:schemeClr val="dk1"/>
                </a:solidFill>
                <a:latin typeface="Georgia"/>
                <a:ea typeface="Georgia"/>
                <a:cs typeface="Georgia"/>
                <a:sym typeface="Georgia"/>
              </a:rPr>
              <a:t>amet</a:t>
            </a:r>
            <a:r>
              <a:rPr lang="en-US" sz="3600" b="0" u="none" dirty="0">
                <a:solidFill>
                  <a:schemeClr val="dk1"/>
                </a:solidFill>
                <a:latin typeface="Georgia"/>
                <a:ea typeface="Georgia"/>
                <a:cs typeface="Georgia"/>
                <a:sym typeface="Georgia"/>
              </a:rPr>
              <a:t> pulvinar </a:t>
            </a:r>
            <a:r>
              <a:rPr lang="en-US" sz="3600" b="0" u="none" dirty="0" err="1">
                <a:solidFill>
                  <a:schemeClr val="dk1"/>
                </a:solidFill>
                <a:latin typeface="Georgia"/>
                <a:ea typeface="Georgia"/>
                <a:cs typeface="Georgia"/>
                <a:sym typeface="Georgia"/>
              </a:rPr>
              <a:t>risus</a:t>
            </a:r>
            <a:r>
              <a:rPr lang="en-US" sz="3600" b="0" u="none" dirty="0">
                <a:solidFill>
                  <a:schemeClr val="dk1"/>
                </a:solidFill>
                <a:latin typeface="Georgia"/>
                <a:ea typeface="Georgia"/>
                <a:cs typeface="Georgia"/>
                <a:sym typeface="Georgia"/>
              </a:rPr>
              <a:t>. </a:t>
            </a:r>
            <a:endParaRPr dirty="0"/>
          </a:p>
          <a:p>
            <a:pPr marL="0" marR="0" lvl="0" indent="0" algn="just" rtl="0">
              <a:spcBef>
                <a:spcPts val="0"/>
              </a:spcBef>
              <a:spcAft>
                <a:spcPts val="0"/>
              </a:spcAft>
              <a:buNone/>
            </a:pPr>
            <a:endParaRPr sz="3600" b="0" u="none" dirty="0">
              <a:solidFill>
                <a:schemeClr val="dk1"/>
              </a:solidFill>
              <a:latin typeface="Georgia"/>
              <a:ea typeface="Georgia"/>
              <a:cs typeface="Georgia"/>
              <a:sym typeface="Georgia"/>
            </a:endParaRPr>
          </a:p>
          <a:p>
            <a:pPr marL="0" marR="0" lvl="0" indent="0" algn="just" rtl="0">
              <a:spcBef>
                <a:spcPts val="0"/>
              </a:spcBef>
              <a:spcAft>
                <a:spcPts val="0"/>
              </a:spcAft>
              <a:buNone/>
            </a:pPr>
            <a:r>
              <a:rPr lang="en-US" sz="3600" b="1" u="none" dirty="0">
                <a:solidFill>
                  <a:schemeClr val="dk1"/>
                </a:solidFill>
                <a:latin typeface="Arial"/>
                <a:ea typeface="Arial"/>
                <a:cs typeface="Arial"/>
                <a:sym typeface="Arial"/>
              </a:rPr>
              <a:t>Aim</a:t>
            </a:r>
            <a:endParaRPr dirty="0"/>
          </a:p>
          <a:p>
            <a:pPr marL="0" marR="0" lvl="0" indent="0" algn="just" rtl="0">
              <a:spcBef>
                <a:spcPts val="0"/>
              </a:spcBef>
              <a:spcAft>
                <a:spcPts val="0"/>
              </a:spcAft>
              <a:buNone/>
            </a:pPr>
            <a:endParaRPr sz="3600" b="0" u="none" dirty="0">
              <a:solidFill>
                <a:srgbClr val="1F497D"/>
              </a:solidFill>
              <a:latin typeface="Quattrocento Sans"/>
              <a:ea typeface="Quattrocento Sans"/>
              <a:cs typeface="Quattrocento Sans"/>
              <a:sym typeface="Quattrocento Sans"/>
            </a:endParaRPr>
          </a:p>
          <a:p>
            <a:pPr marL="0" marR="0" lvl="0" indent="0" algn="just" rtl="0">
              <a:spcBef>
                <a:spcPts val="0"/>
              </a:spcBef>
              <a:spcAft>
                <a:spcPts val="0"/>
              </a:spcAft>
              <a:buNone/>
            </a:pPr>
            <a:r>
              <a:rPr lang="en-US" sz="3600" b="0" u="none" dirty="0">
                <a:solidFill>
                  <a:schemeClr val="dk1"/>
                </a:solidFill>
                <a:latin typeface="Georgia"/>
                <a:ea typeface="Georgia"/>
                <a:cs typeface="Georgia"/>
                <a:sym typeface="Georgia"/>
              </a:rPr>
              <a:t>Lorem ipsum dolor sit </a:t>
            </a:r>
            <a:r>
              <a:rPr lang="en-US" sz="3600" b="0" u="none" dirty="0" err="1">
                <a:solidFill>
                  <a:schemeClr val="dk1"/>
                </a:solidFill>
                <a:latin typeface="Georgia"/>
                <a:ea typeface="Georgia"/>
                <a:cs typeface="Georgia"/>
                <a:sym typeface="Georgia"/>
              </a:rPr>
              <a:t>amet</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consectetur</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adipiscing</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elit</a:t>
            </a:r>
            <a:r>
              <a:rPr lang="en-US" sz="3600" b="0" u="none" dirty="0">
                <a:solidFill>
                  <a:schemeClr val="dk1"/>
                </a:solidFill>
                <a:latin typeface="Georgia"/>
                <a:ea typeface="Georgia"/>
                <a:cs typeface="Georgia"/>
                <a:sym typeface="Georgia"/>
              </a:rPr>
              <a:t>. Nunc </a:t>
            </a:r>
            <a:r>
              <a:rPr lang="en-US" sz="3600" b="0" u="none" dirty="0" err="1">
                <a:solidFill>
                  <a:schemeClr val="dk1"/>
                </a:solidFill>
                <a:latin typeface="Georgia"/>
                <a:ea typeface="Georgia"/>
                <a:cs typeface="Georgia"/>
                <a:sym typeface="Georgia"/>
              </a:rPr>
              <a:t>dapibus</a:t>
            </a:r>
            <a:r>
              <a:rPr lang="en-US" sz="3600" b="0" u="none" dirty="0">
                <a:solidFill>
                  <a:schemeClr val="dk1"/>
                </a:solidFill>
                <a:latin typeface="Georgia"/>
                <a:ea typeface="Georgia"/>
                <a:cs typeface="Georgia"/>
                <a:sym typeface="Georgia"/>
              </a:rPr>
              <a:t> ipsum in ipsum </a:t>
            </a:r>
            <a:r>
              <a:rPr lang="en-US" sz="3600" b="0" u="none" dirty="0" err="1">
                <a:solidFill>
                  <a:schemeClr val="dk1"/>
                </a:solidFill>
                <a:latin typeface="Georgia"/>
                <a:ea typeface="Georgia"/>
                <a:cs typeface="Georgia"/>
                <a:sym typeface="Georgia"/>
              </a:rPr>
              <a:t>sagittis</a:t>
            </a:r>
            <a:r>
              <a:rPr lang="en-US" sz="3600" b="0" u="none" dirty="0">
                <a:solidFill>
                  <a:schemeClr val="dk1"/>
                </a:solidFill>
                <a:latin typeface="Georgia"/>
                <a:ea typeface="Georgia"/>
                <a:cs typeface="Georgia"/>
                <a:sym typeface="Georgia"/>
              </a:rPr>
              <a:t>, et </a:t>
            </a:r>
            <a:r>
              <a:rPr lang="en-US" sz="3600" b="0" u="none" dirty="0" err="1">
                <a:solidFill>
                  <a:schemeClr val="dk1"/>
                </a:solidFill>
                <a:latin typeface="Georgia"/>
                <a:ea typeface="Georgia"/>
                <a:cs typeface="Georgia"/>
                <a:sym typeface="Georgia"/>
              </a:rPr>
              <a:t>congue</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est</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vulputate</a:t>
            </a:r>
            <a:r>
              <a:rPr lang="en-US" sz="3600" b="0" u="none" dirty="0">
                <a:solidFill>
                  <a:schemeClr val="dk1"/>
                </a:solidFill>
                <a:latin typeface="Georgia"/>
                <a:ea typeface="Georgia"/>
                <a:cs typeface="Georgia"/>
                <a:sym typeface="Georgia"/>
              </a:rPr>
              <a:t>. In </a:t>
            </a:r>
            <a:r>
              <a:rPr lang="en-US" sz="3600" b="0" u="none" dirty="0" err="1">
                <a:solidFill>
                  <a:schemeClr val="dk1"/>
                </a:solidFill>
                <a:latin typeface="Georgia"/>
                <a:ea typeface="Georgia"/>
                <a:cs typeface="Georgia"/>
                <a:sym typeface="Georgia"/>
              </a:rPr>
              <a:t>ut</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efficitur</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turpis</a:t>
            </a:r>
            <a:r>
              <a:rPr lang="en-US" sz="3600" b="0" u="none" dirty="0">
                <a:solidFill>
                  <a:schemeClr val="dk1"/>
                </a:solidFill>
                <a:latin typeface="Georgia"/>
                <a:ea typeface="Georgia"/>
                <a:cs typeface="Georgia"/>
                <a:sym typeface="Georgia"/>
              </a:rPr>
              <a:t>. In sit </a:t>
            </a:r>
            <a:r>
              <a:rPr lang="en-US" sz="3600" b="0" u="none" dirty="0" err="1">
                <a:solidFill>
                  <a:schemeClr val="dk1"/>
                </a:solidFill>
                <a:latin typeface="Georgia"/>
                <a:ea typeface="Georgia"/>
                <a:cs typeface="Georgia"/>
                <a:sym typeface="Georgia"/>
              </a:rPr>
              <a:t>amet</a:t>
            </a:r>
            <a:r>
              <a:rPr lang="en-US" sz="3600" b="0" u="none" dirty="0">
                <a:solidFill>
                  <a:schemeClr val="dk1"/>
                </a:solidFill>
                <a:latin typeface="Georgia"/>
                <a:ea typeface="Georgia"/>
                <a:cs typeface="Georgia"/>
                <a:sym typeface="Georgia"/>
              </a:rPr>
              <a:t> pulvinar </a:t>
            </a:r>
            <a:r>
              <a:rPr lang="en-US" sz="3600" b="0" u="none" dirty="0" err="1">
                <a:solidFill>
                  <a:schemeClr val="dk1"/>
                </a:solidFill>
                <a:latin typeface="Georgia"/>
                <a:ea typeface="Georgia"/>
                <a:cs typeface="Georgia"/>
                <a:sym typeface="Georgia"/>
              </a:rPr>
              <a:t>risus</a:t>
            </a:r>
            <a:r>
              <a:rPr lang="en-US" sz="3600" b="0" u="none" dirty="0">
                <a:solidFill>
                  <a:schemeClr val="dk1"/>
                </a:solidFill>
                <a:latin typeface="Georgia"/>
                <a:ea typeface="Georgia"/>
                <a:cs typeface="Georgia"/>
                <a:sym typeface="Georgia"/>
              </a:rPr>
              <a:t>. Nunc ipsum ligula, </a:t>
            </a:r>
            <a:r>
              <a:rPr lang="en-US" sz="3600" b="0" u="none" dirty="0" err="1">
                <a:solidFill>
                  <a:schemeClr val="dk1"/>
                </a:solidFill>
                <a:latin typeface="Georgia"/>
                <a:ea typeface="Georgia"/>
                <a:cs typeface="Georgia"/>
                <a:sym typeface="Georgia"/>
              </a:rPr>
              <a:t>dignissim</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quis</a:t>
            </a:r>
            <a:r>
              <a:rPr lang="en-US" sz="3600" b="0" u="none" dirty="0">
                <a:solidFill>
                  <a:schemeClr val="dk1"/>
                </a:solidFill>
                <a:latin typeface="Georgia"/>
                <a:ea typeface="Georgia"/>
                <a:cs typeface="Georgia"/>
                <a:sym typeface="Georgia"/>
              </a:rPr>
              <a:t> fermentum </a:t>
            </a:r>
            <a:r>
              <a:rPr lang="en-US" sz="3600" b="0" u="none" dirty="0" err="1">
                <a:solidFill>
                  <a:schemeClr val="dk1"/>
                </a:solidFill>
                <a:latin typeface="Georgia"/>
                <a:ea typeface="Georgia"/>
                <a:cs typeface="Georgia"/>
                <a:sym typeface="Georgia"/>
              </a:rPr>
              <a:t>efficitur</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ultricies</a:t>
            </a:r>
            <a:r>
              <a:rPr lang="en-US" sz="3600" b="0" u="none" dirty="0">
                <a:solidFill>
                  <a:schemeClr val="dk1"/>
                </a:solidFill>
                <a:latin typeface="Georgia"/>
                <a:ea typeface="Georgia"/>
                <a:cs typeface="Georgia"/>
                <a:sym typeface="Georgia"/>
              </a:rPr>
              <a:t> id </a:t>
            </a:r>
            <a:r>
              <a:rPr lang="en-US" sz="3600" b="0" u="none" dirty="0" err="1">
                <a:solidFill>
                  <a:schemeClr val="dk1"/>
                </a:solidFill>
                <a:latin typeface="Georgia"/>
                <a:ea typeface="Georgia"/>
                <a:cs typeface="Georgia"/>
                <a:sym typeface="Georgia"/>
              </a:rPr>
              <a:t>mauris</a:t>
            </a:r>
            <a:r>
              <a:rPr lang="en-US" sz="3600" b="0" u="none" dirty="0">
                <a:solidFill>
                  <a:schemeClr val="dk1"/>
                </a:solidFill>
                <a:latin typeface="Georgia"/>
                <a:ea typeface="Georgia"/>
                <a:cs typeface="Georgia"/>
                <a:sym typeface="Georgia"/>
              </a:rPr>
              <a:t>. In </a:t>
            </a:r>
            <a:r>
              <a:rPr lang="en-US" sz="3600" b="0" u="none" dirty="0" err="1">
                <a:solidFill>
                  <a:schemeClr val="dk1"/>
                </a:solidFill>
                <a:latin typeface="Georgia"/>
                <a:ea typeface="Georgia"/>
                <a:cs typeface="Georgia"/>
                <a:sym typeface="Georgia"/>
              </a:rPr>
              <a:t>ut</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efficitur</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turpis</a:t>
            </a:r>
            <a:r>
              <a:rPr lang="en-US" sz="3600" b="0" u="none" dirty="0">
                <a:solidFill>
                  <a:schemeClr val="dk1"/>
                </a:solidFill>
                <a:latin typeface="Georgia"/>
                <a:ea typeface="Georgia"/>
                <a:cs typeface="Georgia"/>
                <a:sym typeface="Georgia"/>
              </a:rPr>
              <a:t>. In sit </a:t>
            </a:r>
            <a:r>
              <a:rPr lang="en-US" sz="3600" b="0" u="none" dirty="0" err="1">
                <a:solidFill>
                  <a:schemeClr val="dk1"/>
                </a:solidFill>
                <a:latin typeface="Georgia"/>
                <a:ea typeface="Georgia"/>
                <a:cs typeface="Georgia"/>
                <a:sym typeface="Georgia"/>
              </a:rPr>
              <a:t>amet</a:t>
            </a:r>
            <a:r>
              <a:rPr lang="en-US" sz="3600" b="0" u="none" dirty="0">
                <a:solidFill>
                  <a:schemeClr val="dk1"/>
                </a:solidFill>
                <a:latin typeface="Georgia"/>
                <a:ea typeface="Georgia"/>
                <a:cs typeface="Georgia"/>
                <a:sym typeface="Georgia"/>
              </a:rPr>
              <a:t> pulvinar </a:t>
            </a:r>
            <a:r>
              <a:rPr lang="en-US" sz="3600" b="0" u="none" dirty="0" err="1">
                <a:solidFill>
                  <a:schemeClr val="dk1"/>
                </a:solidFill>
                <a:latin typeface="Georgia"/>
                <a:ea typeface="Georgia"/>
                <a:cs typeface="Georgia"/>
                <a:sym typeface="Georgia"/>
              </a:rPr>
              <a:t>risus</a:t>
            </a:r>
            <a:r>
              <a:rPr lang="en-US" sz="3600" b="0" u="none" dirty="0">
                <a:solidFill>
                  <a:schemeClr val="dk1"/>
                </a:solidFill>
                <a:latin typeface="Georgia"/>
                <a:ea typeface="Georgia"/>
                <a:cs typeface="Georgia"/>
                <a:sym typeface="Georgia"/>
              </a:rPr>
              <a:t>. </a:t>
            </a:r>
            <a:endParaRPr dirty="0"/>
          </a:p>
          <a:p>
            <a:pPr marL="0" marR="0" lvl="0" indent="0" algn="just" rtl="0">
              <a:spcBef>
                <a:spcPts val="0"/>
              </a:spcBef>
              <a:spcAft>
                <a:spcPts val="0"/>
              </a:spcAft>
              <a:buNone/>
            </a:pPr>
            <a:endParaRPr sz="3600" b="0" u="none" dirty="0">
              <a:solidFill>
                <a:schemeClr val="dk1"/>
              </a:solidFill>
              <a:latin typeface="Georgia"/>
              <a:ea typeface="Georgia"/>
              <a:cs typeface="Georgia"/>
              <a:sym typeface="Georgia"/>
            </a:endParaRPr>
          </a:p>
          <a:p>
            <a:pPr marL="0" marR="0" lvl="0" indent="0" algn="just" rtl="0">
              <a:spcBef>
                <a:spcPts val="0"/>
              </a:spcBef>
              <a:spcAft>
                <a:spcPts val="0"/>
              </a:spcAft>
              <a:buNone/>
            </a:pPr>
            <a:r>
              <a:rPr lang="en-US" sz="3600" b="1" u="none" dirty="0">
                <a:solidFill>
                  <a:schemeClr val="dk1"/>
                </a:solidFill>
                <a:latin typeface="Arial"/>
                <a:ea typeface="Arial"/>
                <a:cs typeface="Arial"/>
                <a:sym typeface="Arial"/>
              </a:rPr>
              <a:t>Methods</a:t>
            </a:r>
            <a:endParaRPr sz="3600" b="1" u="none" dirty="0">
              <a:solidFill>
                <a:schemeClr val="dk1"/>
              </a:solidFill>
              <a:latin typeface="Arial"/>
              <a:ea typeface="Arial"/>
              <a:cs typeface="Arial"/>
              <a:sym typeface="Arial"/>
            </a:endParaRPr>
          </a:p>
          <a:p>
            <a:pPr marL="0" marR="0" lvl="0" indent="0" algn="just" rtl="0">
              <a:spcBef>
                <a:spcPts val="0"/>
              </a:spcBef>
              <a:spcAft>
                <a:spcPts val="0"/>
              </a:spcAft>
              <a:buNone/>
            </a:pPr>
            <a:endParaRPr sz="3600" b="0" u="none" dirty="0">
              <a:solidFill>
                <a:srgbClr val="1F497D"/>
              </a:solidFill>
              <a:latin typeface="Quattrocento Sans"/>
              <a:ea typeface="Quattrocento Sans"/>
              <a:cs typeface="Quattrocento Sans"/>
              <a:sym typeface="Quattrocento Sans"/>
            </a:endParaRPr>
          </a:p>
          <a:p>
            <a:pPr marL="0" marR="0" lvl="0" indent="0" algn="just" rtl="0">
              <a:spcBef>
                <a:spcPts val="0"/>
              </a:spcBef>
              <a:spcAft>
                <a:spcPts val="0"/>
              </a:spcAft>
              <a:buNone/>
            </a:pPr>
            <a:r>
              <a:rPr lang="en-US" sz="3600" b="0" u="none" dirty="0">
                <a:solidFill>
                  <a:schemeClr val="dk1"/>
                </a:solidFill>
                <a:latin typeface="Georgia"/>
                <a:ea typeface="Georgia"/>
                <a:cs typeface="Georgia"/>
                <a:sym typeface="Georgia"/>
              </a:rPr>
              <a:t>Lorem ipsum dolor sit </a:t>
            </a:r>
            <a:r>
              <a:rPr lang="en-US" sz="3600" b="0" u="none" dirty="0" err="1">
                <a:solidFill>
                  <a:schemeClr val="dk1"/>
                </a:solidFill>
                <a:latin typeface="Georgia"/>
                <a:ea typeface="Georgia"/>
                <a:cs typeface="Georgia"/>
                <a:sym typeface="Georgia"/>
              </a:rPr>
              <a:t>amet</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consectetur</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adipiscing</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elit</a:t>
            </a:r>
            <a:r>
              <a:rPr lang="en-US" sz="3600" b="0" u="none" dirty="0">
                <a:solidFill>
                  <a:schemeClr val="dk1"/>
                </a:solidFill>
                <a:latin typeface="Georgia"/>
                <a:ea typeface="Georgia"/>
                <a:cs typeface="Georgia"/>
                <a:sym typeface="Georgia"/>
              </a:rPr>
              <a:t>. Nunc </a:t>
            </a:r>
            <a:r>
              <a:rPr lang="en-US" sz="3600" b="0" u="none" dirty="0" err="1">
                <a:solidFill>
                  <a:schemeClr val="dk1"/>
                </a:solidFill>
                <a:latin typeface="Georgia"/>
                <a:ea typeface="Georgia"/>
                <a:cs typeface="Georgia"/>
                <a:sym typeface="Georgia"/>
              </a:rPr>
              <a:t>dapibus</a:t>
            </a:r>
            <a:r>
              <a:rPr lang="en-US" sz="3600" b="0" u="none" dirty="0">
                <a:solidFill>
                  <a:schemeClr val="dk1"/>
                </a:solidFill>
                <a:latin typeface="Georgia"/>
                <a:ea typeface="Georgia"/>
                <a:cs typeface="Georgia"/>
                <a:sym typeface="Georgia"/>
              </a:rPr>
              <a:t> ipsum in ipsum </a:t>
            </a:r>
            <a:r>
              <a:rPr lang="en-US" sz="3600" b="0" u="none" dirty="0" err="1">
                <a:solidFill>
                  <a:schemeClr val="dk1"/>
                </a:solidFill>
                <a:latin typeface="Georgia"/>
                <a:ea typeface="Georgia"/>
                <a:cs typeface="Georgia"/>
                <a:sym typeface="Georgia"/>
              </a:rPr>
              <a:t>sagittis</a:t>
            </a:r>
            <a:r>
              <a:rPr lang="en-US" sz="3600" b="0" u="none" dirty="0">
                <a:solidFill>
                  <a:schemeClr val="dk1"/>
                </a:solidFill>
                <a:latin typeface="Georgia"/>
                <a:ea typeface="Georgia"/>
                <a:cs typeface="Georgia"/>
                <a:sym typeface="Georgia"/>
              </a:rPr>
              <a:t>, et </a:t>
            </a:r>
            <a:r>
              <a:rPr lang="en-US" sz="3600" b="0" u="none" dirty="0" err="1">
                <a:solidFill>
                  <a:schemeClr val="dk1"/>
                </a:solidFill>
                <a:latin typeface="Georgia"/>
                <a:ea typeface="Georgia"/>
                <a:cs typeface="Georgia"/>
                <a:sym typeface="Georgia"/>
              </a:rPr>
              <a:t>congue</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est</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vulputate</a:t>
            </a:r>
            <a:r>
              <a:rPr lang="en-US" sz="3600" b="0" u="none" dirty="0">
                <a:solidFill>
                  <a:schemeClr val="dk1"/>
                </a:solidFill>
                <a:latin typeface="Georgia"/>
                <a:ea typeface="Georgia"/>
                <a:cs typeface="Georgia"/>
                <a:sym typeface="Georgia"/>
              </a:rPr>
              <a:t>. In </a:t>
            </a:r>
            <a:r>
              <a:rPr lang="en-US" sz="3600" b="0" u="none" dirty="0" err="1">
                <a:solidFill>
                  <a:schemeClr val="dk1"/>
                </a:solidFill>
                <a:latin typeface="Georgia"/>
                <a:ea typeface="Georgia"/>
                <a:cs typeface="Georgia"/>
                <a:sym typeface="Georgia"/>
              </a:rPr>
              <a:t>ut</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efficitur</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turpis</a:t>
            </a:r>
            <a:r>
              <a:rPr lang="en-US" sz="3600" b="0" u="none" dirty="0">
                <a:solidFill>
                  <a:schemeClr val="dk1"/>
                </a:solidFill>
                <a:latin typeface="Georgia"/>
                <a:ea typeface="Georgia"/>
                <a:cs typeface="Georgia"/>
                <a:sym typeface="Georgia"/>
              </a:rPr>
              <a:t>. In sit </a:t>
            </a:r>
            <a:r>
              <a:rPr lang="en-US" sz="3600" b="0" u="none" dirty="0" err="1">
                <a:solidFill>
                  <a:schemeClr val="dk1"/>
                </a:solidFill>
                <a:latin typeface="Georgia"/>
                <a:ea typeface="Georgia"/>
                <a:cs typeface="Georgia"/>
                <a:sym typeface="Georgia"/>
              </a:rPr>
              <a:t>amet</a:t>
            </a:r>
            <a:r>
              <a:rPr lang="en-US" sz="3600" b="0" u="none" dirty="0">
                <a:solidFill>
                  <a:schemeClr val="dk1"/>
                </a:solidFill>
                <a:latin typeface="Georgia"/>
                <a:ea typeface="Georgia"/>
                <a:cs typeface="Georgia"/>
                <a:sym typeface="Georgia"/>
              </a:rPr>
              <a:t> pulvinar </a:t>
            </a:r>
            <a:r>
              <a:rPr lang="en-US" sz="3600" b="0" u="none" dirty="0" err="1">
                <a:solidFill>
                  <a:schemeClr val="dk1"/>
                </a:solidFill>
                <a:latin typeface="Georgia"/>
                <a:ea typeface="Georgia"/>
                <a:cs typeface="Georgia"/>
                <a:sym typeface="Georgia"/>
              </a:rPr>
              <a:t>risus</a:t>
            </a:r>
            <a:r>
              <a:rPr lang="en-US" sz="3600" b="0" u="none" dirty="0">
                <a:solidFill>
                  <a:schemeClr val="dk1"/>
                </a:solidFill>
                <a:latin typeface="Georgia"/>
                <a:ea typeface="Georgia"/>
                <a:cs typeface="Georgia"/>
                <a:sym typeface="Georgia"/>
              </a:rPr>
              <a:t>. Nunc ipsum ligula, </a:t>
            </a:r>
            <a:r>
              <a:rPr lang="en-US" sz="3600" b="0" u="none" dirty="0" err="1">
                <a:solidFill>
                  <a:schemeClr val="dk1"/>
                </a:solidFill>
                <a:latin typeface="Georgia"/>
                <a:ea typeface="Georgia"/>
                <a:cs typeface="Georgia"/>
                <a:sym typeface="Georgia"/>
              </a:rPr>
              <a:t>dignissim</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quis</a:t>
            </a:r>
            <a:r>
              <a:rPr lang="en-US" sz="3600" b="0" u="none" dirty="0">
                <a:solidFill>
                  <a:schemeClr val="dk1"/>
                </a:solidFill>
                <a:latin typeface="Georgia"/>
                <a:ea typeface="Georgia"/>
                <a:cs typeface="Georgia"/>
                <a:sym typeface="Georgia"/>
              </a:rPr>
              <a:t> fermentum </a:t>
            </a:r>
            <a:r>
              <a:rPr lang="en-US" sz="3600" b="0" u="none" dirty="0" err="1">
                <a:solidFill>
                  <a:schemeClr val="dk1"/>
                </a:solidFill>
                <a:latin typeface="Georgia"/>
                <a:ea typeface="Georgia"/>
                <a:cs typeface="Georgia"/>
                <a:sym typeface="Georgia"/>
              </a:rPr>
              <a:t>efficitur</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ultricies</a:t>
            </a:r>
            <a:r>
              <a:rPr lang="en-US" sz="3600" b="0" u="none" dirty="0">
                <a:solidFill>
                  <a:schemeClr val="dk1"/>
                </a:solidFill>
                <a:latin typeface="Georgia"/>
                <a:ea typeface="Georgia"/>
                <a:cs typeface="Georgia"/>
                <a:sym typeface="Georgia"/>
              </a:rPr>
              <a:t> id </a:t>
            </a:r>
            <a:r>
              <a:rPr lang="en-US" sz="3600" b="0" u="none" dirty="0" err="1">
                <a:solidFill>
                  <a:schemeClr val="dk1"/>
                </a:solidFill>
                <a:latin typeface="Georgia"/>
                <a:ea typeface="Georgia"/>
                <a:cs typeface="Georgia"/>
                <a:sym typeface="Georgia"/>
              </a:rPr>
              <a:t>mauris</a:t>
            </a:r>
            <a:r>
              <a:rPr lang="en-US" sz="3600" b="0" u="none" dirty="0">
                <a:solidFill>
                  <a:schemeClr val="dk1"/>
                </a:solidFill>
                <a:latin typeface="Georgia"/>
                <a:ea typeface="Georgia"/>
                <a:cs typeface="Georgia"/>
                <a:sym typeface="Georgia"/>
              </a:rPr>
              <a:t>. Aenean auctor </a:t>
            </a:r>
            <a:r>
              <a:rPr lang="en-US" sz="3600" b="0" u="none" dirty="0" err="1">
                <a:solidFill>
                  <a:schemeClr val="dk1"/>
                </a:solidFill>
                <a:latin typeface="Georgia"/>
                <a:ea typeface="Georgia"/>
                <a:cs typeface="Georgia"/>
                <a:sym typeface="Georgia"/>
              </a:rPr>
              <a:t>mauris</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nec</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purus</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ornare</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venenatis</a:t>
            </a:r>
            <a:r>
              <a:rPr lang="en-US" sz="3600" b="0" u="none" dirty="0">
                <a:solidFill>
                  <a:schemeClr val="dk1"/>
                </a:solidFill>
                <a:latin typeface="Georgia"/>
                <a:ea typeface="Georgia"/>
                <a:cs typeface="Georgia"/>
                <a:sym typeface="Georgia"/>
              </a:rPr>
              <a:t>. Aenean </a:t>
            </a:r>
            <a:r>
              <a:rPr lang="en-US" sz="3600" b="0" u="none" dirty="0" err="1">
                <a:solidFill>
                  <a:schemeClr val="dk1"/>
                </a:solidFill>
                <a:latin typeface="Georgia"/>
                <a:ea typeface="Georgia"/>
                <a:cs typeface="Georgia"/>
                <a:sym typeface="Georgia"/>
              </a:rPr>
              <a:t>feugiat</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bibendum</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elit</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quis</a:t>
            </a:r>
            <a:r>
              <a:rPr lang="en-US" sz="3600" b="0" u="none" dirty="0">
                <a:solidFill>
                  <a:schemeClr val="dk1"/>
                </a:solidFill>
                <a:latin typeface="Georgia"/>
                <a:ea typeface="Georgia"/>
                <a:cs typeface="Georgia"/>
                <a:sym typeface="Georgia"/>
              </a:rPr>
              <a:t> maximus. Sed </a:t>
            </a:r>
            <a:r>
              <a:rPr lang="en-US" sz="3600" b="0" u="none" dirty="0" err="1">
                <a:solidFill>
                  <a:schemeClr val="dk1"/>
                </a:solidFill>
                <a:latin typeface="Georgia"/>
                <a:ea typeface="Georgia"/>
                <a:cs typeface="Georgia"/>
                <a:sym typeface="Georgia"/>
              </a:rPr>
              <a:t>vehicula</a:t>
            </a:r>
            <a:r>
              <a:rPr lang="en-US" sz="3600" b="0" u="none" dirty="0">
                <a:solidFill>
                  <a:schemeClr val="dk1"/>
                </a:solidFill>
                <a:latin typeface="Georgia"/>
                <a:ea typeface="Georgia"/>
                <a:cs typeface="Georgia"/>
                <a:sym typeface="Georgia"/>
              </a:rPr>
              <a:t> sed </a:t>
            </a:r>
            <a:r>
              <a:rPr lang="en-US" sz="3600" b="0" u="none" dirty="0" err="1">
                <a:solidFill>
                  <a:schemeClr val="dk1"/>
                </a:solidFill>
                <a:latin typeface="Georgia"/>
                <a:ea typeface="Georgia"/>
                <a:cs typeface="Georgia"/>
                <a:sym typeface="Georgia"/>
              </a:rPr>
              <a:t>sem</a:t>
            </a:r>
            <a:r>
              <a:rPr lang="en-US" sz="3600" b="0" u="none" dirty="0">
                <a:solidFill>
                  <a:schemeClr val="dk1"/>
                </a:solidFill>
                <a:latin typeface="Georgia"/>
                <a:ea typeface="Georgia"/>
                <a:cs typeface="Georgia"/>
                <a:sym typeface="Georgia"/>
              </a:rPr>
              <a:t> et </a:t>
            </a:r>
            <a:r>
              <a:rPr lang="en-US" sz="3600" b="0" u="none" dirty="0" err="1">
                <a:solidFill>
                  <a:schemeClr val="dk1"/>
                </a:solidFill>
                <a:latin typeface="Georgia"/>
                <a:ea typeface="Georgia"/>
                <a:cs typeface="Georgia"/>
                <a:sym typeface="Georgia"/>
              </a:rPr>
              <a:t>commodo</a:t>
            </a:r>
            <a:r>
              <a:rPr lang="en-US" sz="3600" b="0" u="none" dirty="0">
                <a:solidFill>
                  <a:schemeClr val="dk1"/>
                </a:solidFill>
                <a:latin typeface="Georgia"/>
                <a:ea typeface="Georgia"/>
                <a:cs typeface="Georgia"/>
                <a:sym typeface="Georgia"/>
              </a:rPr>
              <a:t>. Duis cursus </a:t>
            </a:r>
            <a:r>
              <a:rPr lang="en-US" sz="3600" b="0" u="none" dirty="0" err="1">
                <a:solidFill>
                  <a:schemeClr val="dk1"/>
                </a:solidFill>
                <a:latin typeface="Georgia"/>
                <a:ea typeface="Georgia"/>
                <a:cs typeface="Georgia"/>
                <a:sym typeface="Georgia"/>
              </a:rPr>
              <a:t>erat</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tortor</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nec</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elementum</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est</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rhoncus</a:t>
            </a:r>
            <a:r>
              <a:rPr lang="en-US" sz="3600" b="0" u="none" dirty="0">
                <a:solidFill>
                  <a:schemeClr val="dk1"/>
                </a:solidFill>
                <a:latin typeface="Georgia"/>
                <a:ea typeface="Georgia"/>
                <a:cs typeface="Georgia"/>
                <a:sym typeface="Georgia"/>
              </a:rPr>
              <a:t> et. Sed </a:t>
            </a:r>
            <a:r>
              <a:rPr lang="en-US" sz="3600" b="0" u="none" dirty="0" err="1">
                <a:solidFill>
                  <a:schemeClr val="dk1"/>
                </a:solidFill>
                <a:latin typeface="Georgia"/>
                <a:ea typeface="Georgia"/>
                <a:cs typeface="Georgia"/>
                <a:sym typeface="Georgia"/>
              </a:rPr>
              <a:t>lobortis</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accumsan</a:t>
            </a:r>
            <a:r>
              <a:rPr lang="en-US" sz="3600" b="0" u="none" dirty="0">
                <a:solidFill>
                  <a:schemeClr val="dk1"/>
                </a:solidFill>
                <a:latin typeface="Georgia"/>
                <a:ea typeface="Georgia"/>
                <a:cs typeface="Georgia"/>
                <a:sym typeface="Georgia"/>
              </a:rPr>
              <a:t> libero, vel auctor </a:t>
            </a:r>
            <a:r>
              <a:rPr lang="en-US" sz="3600" b="0" u="none" dirty="0" err="1">
                <a:solidFill>
                  <a:schemeClr val="dk1"/>
                </a:solidFill>
                <a:latin typeface="Georgia"/>
                <a:ea typeface="Georgia"/>
                <a:cs typeface="Georgia"/>
                <a:sym typeface="Georgia"/>
              </a:rPr>
              <a:t>orci</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vehicula</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nec</a:t>
            </a:r>
            <a:r>
              <a:rPr lang="en-US" sz="3600" b="0" u="none" dirty="0">
                <a:solidFill>
                  <a:schemeClr val="dk1"/>
                </a:solidFill>
                <a:latin typeface="Georgia"/>
                <a:ea typeface="Georgia"/>
                <a:cs typeface="Georgia"/>
                <a:sym typeface="Georgia"/>
              </a:rPr>
              <a:t>. Integer </a:t>
            </a:r>
            <a:r>
              <a:rPr lang="en-US" sz="3600" b="0" u="none" dirty="0" err="1">
                <a:solidFill>
                  <a:schemeClr val="dk1"/>
                </a:solidFill>
                <a:latin typeface="Georgia"/>
                <a:ea typeface="Georgia"/>
                <a:cs typeface="Georgia"/>
                <a:sym typeface="Georgia"/>
              </a:rPr>
              <a:t>arcu</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neque</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faucibus</a:t>
            </a:r>
            <a:r>
              <a:rPr lang="en-US" sz="3600" b="0" u="none" dirty="0">
                <a:solidFill>
                  <a:schemeClr val="dk1"/>
                </a:solidFill>
                <a:latin typeface="Georgia"/>
                <a:ea typeface="Georgia"/>
                <a:cs typeface="Georgia"/>
                <a:sym typeface="Georgia"/>
              </a:rPr>
              <a:t> sed </a:t>
            </a:r>
            <a:r>
              <a:rPr lang="en-US" sz="3600" b="0" u="none" dirty="0" err="1">
                <a:solidFill>
                  <a:schemeClr val="dk1"/>
                </a:solidFill>
                <a:latin typeface="Georgia"/>
                <a:ea typeface="Georgia"/>
                <a:cs typeface="Georgia"/>
                <a:sym typeface="Georgia"/>
              </a:rPr>
              <a:t>malesuada</a:t>
            </a:r>
            <a:r>
              <a:rPr lang="en-US" sz="3600" b="0" u="none" dirty="0">
                <a:solidFill>
                  <a:schemeClr val="dk1"/>
                </a:solidFill>
                <a:latin typeface="Georgia"/>
                <a:ea typeface="Georgia"/>
                <a:cs typeface="Georgia"/>
                <a:sym typeface="Georgia"/>
              </a:rPr>
              <a:t> ac, </a:t>
            </a:r>
            <a:r>
              <a:rPr lang="en-US" sz="3600" b="0" u="none" dirty="0" err="1">
                <a:solidFill>
                  <a:schemeClr val="dk1"/>
                </a:solidFill>
                <a:latin typeface="Georgia"/>
                <a:ea typeface="Georgia"/>
                <a:cs typeface="Georgia"/>
                <a:sym typeface="Georgia"/>
              </a:rPr>
              <a:t>feugiat</a:t>
            </a:r>
            <a:r>
              <a:rPr lang="en-US" sz="3600" b="0" u="none" dirty="0">
                <a:solidFill>
                  <a:schemeClr val="dk1"/>
                </a:solidFill>
                <a:latin typeface="Georgia"/>
                <a:ea typeface="Georgia"/>
                <a:cs typeface="Georgia"/>
                <a:sym typeface="Georgia"/>
              </a:rPr>
              <a:t> sed </a:t>
            </a:r>
            <a:r>
              <a:rPr lang="en-US" sz="3600" b="0" u="none" dirty="0" err="1">
                <a:solidFill>
                  <a:schemeClr val="dk1"/>
                </a:solidFill>
                <a:latin typeface="Georgia"/>
                <a:ea typeface="Georgia"/>
                <a:cs typeface="Georgia"/>
                <a:sym typeface="Georgia"/>
              </a:rPr>
              <a:t>augue</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Quisque</a:t>
            </a:r>
            <a:r>
              <a:rPr lang="en-US" sz="3600" b="0" u="none" dirty="0">
                <a:solidFill>
                  <a:schemeClr val="dk1"/>
                </a:solidFill>
                <a:latin typeface="Georgia"/>
                <a:ea typeface="Georgia"/>
                <a:cs typeface="Georgia"/>
                <a:sym typeface="Georgia"/>
              </a:rPr>
              <a:t> id </a:t>
            </a:r>
            <a:r>
              <a:rPr lang="en-US" sz="3600" b="0" u="none" dirty="0" err="1">
                <a:solidFill>
                  <a:schemeClr val="dk1"/>
                </a:solidFill>
                <a:latin typeface="Georgia"/>
                <a:ea typeface="Georgia"/>
                <a:cs typeface="Georgia"/>
                <a:sym typeface="Georgia"/>
              </a:rPr>
              <a:t>suscipit</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arcu</a:t>
            </a:r>
            <a:r>
              <a:rPr lang="en-US" sz="3600" b="0" u="none" dirty="0">
                <a:solidFill>
                  <a:schemeClr val="dk1"/>
                </a:solidFill>
                <a:latin typeface="Georgia"/>
                <a:ea typeface="Georgia"/>
                <a:cs typeface="Georgia"/>
                <a:sym typeface="Georgia"/>
              </a:rPr>
              <a:t>. Sed </a:t>
            </a:r>
            <a:r>
              <a:rPr lang="en-US" sz="3600" b="0" u="none" dirty="0" err="1">
                <a:solidFill>
                  <a:schemeClr val="dk1"/>
                </a:solidFill>
                <a:latin typeface="Georgia"/>
                <a:ea typeface="Georgia"/>
                <a:cs typeface="Georgia"/>
                <a:sym typeface="Georgia"/>
              </a:rPr>
              <a:t>lobortis</a:t>
            </a:r>
            <a:r>
              <a:rPr lang="en-US" sz="3600" b="0" u="none" dirty="0">
                <a:solidFill>
                  <a:schemeClr val="dk1"/>
                </a:solidFill>
                <a:latin typeface="Georgia"/>
                <a:ea typeface="Georgia"/>
                <a:cs typeface="Georgia"/>
                <a:sym typeface="Georgia"/>
              </a:rPr>
              <a:t> pulvinar </a:t>
            </a:r>
            <a:r>
              <a:rPr lang="en-US" sz="3600" b="0" u="none" dirty="0" err="1">
                <a:solidFill>
                  <a:schemeClr val="dk1"/>
                </a:solidFill>
                <a:latin typeface="Georgia"/>
                <a:ea typeface="Georgia"/>
                <a:cs typeface="Georgia"/>
                <a:sym typeface="Georgia"/>
              </a:rPr>
              <a:t>massa</a:t>
            </a:r>
            <a:r>
              <a:rPr lang="en-US" sz="3600" b="0" u="none" dirty="0">
                <a:solidFill>
                  <a:schemeClr val="dk1"/>
                </a:solidFill>
                <a:latin typeface="Georgia"/>
                <a:ea typeface="Georgia"/>
                <a:cs typeface="Georgia"/>
                <a:sym typeface="Georgia"/>
              </a:rPr>
              <a:t>, vitae porta </a:t>
            </a:r>
            <a:r>
              <a:rPr lang="en-US" sz="3600" b="0" u="none" dirty="0" err="1">
                <a:solidFill>
                  <a:schemeClr val="dk1"/>
                </a:solidFill>
                <a:latin typeface="Georgia"/>
                <a:ea typeface="Georgia"/>
                <a:cs typeface="Georgia"/>
                <a:sym typeface="Georgia"/>
              </a:rPr>
              <a:t>leo</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sodales</a:t>
            </a:r>
            <a:r>
              <a:rPr lang="en-US" sz="3600" b="0" u="none" dirty="0">
                <a:solidFill>
                  <a:schemeClr val="dk1"/>
                </a:solidFill>
                <a:latin typeface="Georgia"/>
                <a:ea typeface="Georgia"/>
                <a:cs typeface="Georgia"/>
                <a:sym typeface="Georgia"/>
              </a:rPr>
              <a:t> non. </a:t>
            </a:r>
            <a:r>
              <a:rPr lang="en-US" sz="3364" b="0" u="none" dirty="0">
                <a:solidFill>
                  <a:srgbClr val="1F497D"/>
                </a:solidFill>
                <a:latin typeface="Quattrocento Sans"/>
                <a:ea typeface="Quattrocento Sans"/>
                <a:cs typeface="Quattrocento Sans"/>
                <a:sym typeface="Quattrocento Sans"/>
              </a:rPr>
              <a:t> </a:t>
            </a:r>
            <a:endParaRPr sz="3364" b="0" u="none" dirty="0">
              <a:solidFill>
                <a:srgbClr val="000000"/>
              </a:solidFill>
              <a:latin typeface="Quattrocento Sans"/>
              <a:ea typeface="Quattrocento Sans"/>
              <a:cs typeface="Quattrocento Sans"/>
              <a:sym typeface="Quattrocento Sans"/>
            </a:endParaRPr>
          </a:p>
        </p:txBody>
      </p:sp>
      <p:cxnSp>
        <p:nvCxnSpPr>
          <p:cNvPr id="106" name="Google Shape;106;p1"/>
          <p:cNvCxnSpPr/>
          <p:nvPr/>
        </p:nvCxnSpPr>
        <p:spPr>
          <a:xfrm>
            <a:off x="1403793" y="3403839"/>
            <a:ext cx="27429573" cy="0"/>
          </a:xfrm>
          <a:prstGeom prst="straightConnector1">
            <a:avLst/>
          </a:prstGeom>
          <a:noFill/>
          <a:ln w="9525" cap="flat" cmpd="sng">
            <a:solidFill>
              <a:schemeClr val="dk1"/>
            </a:solidFill>
            <a:prstDash val="solid"/>
            <a:round/>
            <a:headEnd type="none" w="sm" len="sm"/>
            <a:tailEnd type="none" w="sm" len="sm"/>
          </a:ln>
        </p:spPr>
      </p:cxnSp>
      <p:sp>
        <p:nvSpPr>
          <p:cNvPr id="107" name="Google Shape;107;p1"/>
          <p:cNvSpPr txBox="1"/>
          <p:nvPr/>
        </p:nvSpPr>
        <p:spPr>
          <a:xfrm>
            <a:off x="15899748" y="25659334"/>
            <a:ext cx="13001947" cy="1273643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3600" b="1" u="none" dirty="0">
                <a:solidFill>
                  <a:schemeClr val="dk1"/>
                </a:solidFill>
                <a:latin typeface="Arial"/>
                <a:ea typeface="Arial"/>
                <a:cs typeface="Arial"/>
                <a:sym typeface="Arial"/>
              </a:rPr>
              <a:t>Conclusion</a:t>
            </a:r>
            <a:endParaRPr sz="3600" b="1" u="none" dirty="0">
              <a:solidFill>
                <a:schemeClr val="dk1"/>
              </a:solidFill>
              <a:latin typeface="Arial"/>
              <a:ea typeface="Arial"/>
              <a:cs typeface="Arial"/>
              <a:sym typeface="Arial"/>
            </a:endParaRPr>
          </a:p>
          <a:p>
            <a:pPr marL="0" marR="0" lvl="0" indent="0" algn="just" rtl="0">
              <a:spcBef>
                <a:spcPts val="0"/>
              </a:spcBef>
              <a:spcAft>
                <a:spcPts val="0"/>
              </a:spcAft>
              <a:buNone/>
            </a:pPr>
            <a:endParaRPr sz="3600" b="0" u="none" dirty="0">
              <a:solidFill>
                <a:srgbClr val="1F497D"/>
              </a:solidFill>
              <a:latin typeface="Quattrocento Sans"/>
              <a:ea typeface="Quattrocento Sans"/>
              <a:cs typeface="Quattrocento Sans"/>
              <a:sym typeface="Quattrocento Sans"/>
            </a:endParaRPr>
          </a:p>
          <a:p>
            <a:pPr marL="0" marR="0" lvl="0" indent="0" algn="just" rtl="0">
              <a:spcBef>
                <a:spcPts val="0"/>
              </a:spcBef>
              <a:spcAft>
                <a:spcPts val="0"/>
              </a:spcAft>
              <a:buNone/>
            </a:pPr>
            <a:r>
              <a:rPr lang="en-US" sz="3600" b="0" u="none" dirty="0">
                <a:solidFill>
                  <a:schemeClr val="dk1"/>
                </a:solidFill>
                <a:latin typeface="Georgia"/>
                <a:ea typeface="Georgia"/>
                <a:cs typeface="Georgia"/>
                <a:sym typeface="Georgia"/>
              </a:rPr>
              <a:t>Lorem ipsum dolor sit </a:t>
            </a:r>
            <a:r>
              <a:rPr lang="en-US" sz="3600" b="0" u="none" dirty="0" err="1">
                <a:solidFill>
                  <a:schemeClr val="dk1"/>
                </a:solidFill>
                <a:latin typeface="Georgia"/>
                <a:ea typeface="Georgia"/>
                <a:cs typeface="Georgia"/>
                <a:sym typeface="Georgia"/>
              </a:rPr>
              <a:t>amet</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consectetur</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adipiscing</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elit</a:t>
            </a:r>
            <a:r>
              <a:rPr lang="en-US" sz="3600" b="0" u="none" dirty="0">
                <a:solidFill>
                  <a:schemeClr val="dk1"/>
                </a:solidFill>
                <a:latin typeface="Georgia"/>
                <a:ea typeface="Georgia"/>
                <a:cs typeface="Georgia"/>
                <a:sym typeface="Georgia"/>
              </a:rPr>
              <a:t>. Nunc </a:t>
            </a:r>
            <a:r>
              <a:rPr lang="en-US" sz="3600" b="0" u="none" dirty="0" err="1">
                <a:solidFill>
                  <a:schemeClr val="dk1"/>
                </a:solidFill>
                <a:latin typeface="Georgia"/>
                <a:ea typeface="Georgia"/>
                <a:cs typeface="Georgia"/>
                <a:sym typeface="Georgia"/>
              </a:rPr>
              <a:t>dapibus</a:t>
            </a:r>
            <a:r>
              <a:rPr lang="en-US" sz="3600" b="0" u="none" dirty="0">
                <a:solidFill>
                  <a:schemeClr val="dk1"/>
                </a:solidFill>
                <a:latin typeface="Georgia"/>
                <a:ea typeface="Georgia"/>
                <a:cs typeface="Georgia"/>
                <a:sym typeface="Georgia"/>
              </a:rPr>
              <a:t> ipsum in ipsum </a:t>
            </a:r>
            <a:r>
              <a:rPr lang="en-US" sz="3600" b="0" u="none" dirty="0" err="1">
                <a:solidFill>
                  <a:schemeClr val="dk1"/>
                </a:solidFill>
                <a:latin typeface="Georgia"/>
                <a:ea typeface="Georgia"/>
                <a:cs typeface="Georgia"/>
                <a:sym typeface="Georgia"/>
              </a:rPr>
              <a:t>sagittis</a:t>
            </a:r>
            <a:r>
              <a:rPr lang="en-US" sz="3600" b="0" u="none" dirty="0">
                <a:solidFill>
                  <a:schemeClr val="dk1"/>
                </a:solidFill>
                <a:latin typeface="Georgia"/>
                <a:ea typeface="Georgia"/>
                <a:cs typeface="Georgia"/>
                <a:sym typeface="Georgia"/>
              </a:rPr>
              <a:t>, et </a:t>
            </a:r>
            <a:r>
              <a:rPr lang="en-US" sz="3600" b="0" u="none" dirty="0" err="1">
                <a:solidFill>
                  <a:schemeClr val="dk1"/>
                </a:solidFill>
                <a:latin typeface="Georgia"/>
                <a:ea typeface="Georgia"/>
                <a:cs typeface="Georgia"/>
                <a:sym typeface="Georgia"/>
              </a:rPr>
              <a:t>congue</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est</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vulputate</a:t>
            </a:r>
            <a:r>
              <a:rPr lang="en-US" sz="3600" b="0" u="none" dirty="0">
                <a:solidFill>
                  <a:schemeClr val="dk1"/>
                </a:solidFill>
                <a:latin typeface="Georgia"/>
                <a:ea typeface="Georgia"/>
                <a:cs typeface="Georgia"/>
                <a:sym typeface="Georgia"/>
              </a:rPr>
              <a:t>. In </a:t>
            </a:r>
            <a:r>
              <a:rPr lang="en-US" sz="3600" b="0" u="none" dirty="0" err="1">
                <a:solidFill>
                  <a:schemeClr val="dk1"/>
                </a:solidFill>
                <a:latin typeface="Georgia"/>
                <a:ea typeface="Georgia"/>
                <a:cs typeface="Georgia"/>
                <a:sym typeface="Georgia"/>
              </a:rPr>
              <a:t>ut</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efficitur</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turpis</a:t>
            </a:r>
            <a:r>
              <a:rPr lang="en-US" sz="3600" b="0" u="none" dirty="0">
                <a:solidFill>
                  <a:schemeClr val="dk1"/>
                </a:solidFill>
                <a:latin typeface="Georgia"/>
                <a:ea typeface="Georgia"/>
                <a:cs typeface="Georgia"/>
                <a:sym typeface="Georgia"/>
              </a:rPr>
              <a:t>. In sit </a:t>
            </a:r>
            <a:r>
              <a:rPr lang="en-US" sz="3600" b="0" u="none" dirty="0" err="1">
                <a:solidFill>
                  <a:schemeClr val="dk1"/>
                </a:solidFill>
                <a:latin typeface="Georgia"/>
                <a:ea typeface="Georgia"/>
                <a:cs typeface="Georgia"/>
                <a:sym typeface="Georgia"/>
              </a:rPr>
              <a:t>amet</a:t>
            </a:r>
            <a:r>
              <a:rPr lang="en-US" sz="3600" b="0" u="none" dirty="0">
                <a:solidFill>
                  <a:schemeClr val="dk1"/>
                </a:solidFill>
                <a:latin typeface="Georgia"/>
                <a:ea typeface="Georgia"/>
                <a:cs typeface="Georgia"/>
                <a:sym typeface="Georgia"/>
              </a:rPr>
              <a:t> pulvinar </a:t>
            </a:r>
            <a:r>
              <a:rPr lang="en-US" sz="3600" b="0" u="none" dirty="0" err="1">
                <a:solidFill>
                  <a:schemeClr val="dk1"/>
                </a:solidFill>
                <a:latin typeface="Georgia"/>
                <a:ea typeface="Georgia"/>
                <a:cs typeface="Georgia"/>
                <a:sym typeface="Georgia"/>
              </a:rPr>
              <a:t>risus</a:t>
            </a:r>
            <a:r>
              <a:rPr lang="en-US" sz="3600" b="0" u="none" dirty="0">
                <a:solidFill>
                  <a:schemeClr val="dk1"/>
                </a:solidFill>
                <a:latin typeface="Georgia"/>
                <a:ea typeface="Georgia"/>
                <a:cs typeface="Georgia"/>
                <a:sym typeface="Georgia"/>
              </a:rPr>
              <a:t>. Nunc ipsum ligula, </a:t>
            </a:r>
            <a:r>
              <a:rPr lang="en-US" sz="3600" b="0" u="none" dirty="0" err="1">
                <a:solidFill>
                  <a:schemeClr val="dk1"/>
                </a:solidFill>
                <a:latin typeface="Georgia"/>
                <a:ea typeface="Georgia"/>
                <a:cs typeface="Georgia"/>
                <a:sym typeface="Georgia"/>
              </a:rPr>
              <a:t>dignissim</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quis</a:t>
            </a:r>
            <a:r>
              <a:rPr lang="en-US" sz="3600" b="0" u="none" dirty="0">
                <a:solidFill>
                  <a:schemeClr val="dk1"/>
                </a:solidFill>
                <a:latin typeface="Georgia"/>
                <a:ea typeface="Georgia"/>
                <a:cs typeface="Georgia"/>
                <a:sym typeface="Georgia"/>
              </a:rPr>
              <a:t> fermentum </a:t>
            </a:r>
            <a:r>
              <a:rPr lang="en-US" sz="3600" b="0" u="none" dirty="0" err="1">
                <a:solidFill>
                  <a:schemeClr val="dk1"/>
                </a:solidFill>
                <a:latin typeface="Georgia"/>
                <a:ea typeface="Georgia"/>
                <a:cs typeface="Georgia"/>
                <a:sym typeface="Georgia"/>
              </a:rPr>
              <a:t>efficitur</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ultricies</a:t>
            </a:r>
            <a:r>
              <a:rPr lang="en-US" sz="3600" b="0" u="none" dirty="0">
                <a:solidFill>
                  <a:schemeClr val="dk1"/>
                </a:solidFill>
                <a:latin typeface="Georgia"/>
                <a:ea typeface="Georgia"/>
                <a:cs typeface="Georgia"/>
                <a:sym typeface="Georgia"/>
              </a:rPr>
              <a:t> id </a:t>
            </a:r>
            <a:r>
              <a:rPr lang="en-US" sz="3600" b="0" u="none" dirty="0" err="1">
                <a:solidFill>
                  <a:schemeClr val="dk1"/>
                </a:solidFill>
                <a:latin typeface="Georgia"/>
                <a:ea typeface="Georgia"/>
                <a:cs typeface="Georgia"/>
                <a:sym typeface="Georgia"/>
              </a:rPr>
              <a:t>mauris</a:t>
            </a:r>
            <a:r>
              <a:rPr lang="en-US" sz="3600" b="0" u="none" dirty="0">
                <a:solidFill>
                  <a:schemeClr val="dk1"/>
                </a:solidFill>
                <a:latin typeface="Georgia"/>
                <a:ea typeface="Georgia"/>
                <a:cs typeface="Georgia"/>
                <a:sym typeface="Georgia"/>
              </a:rPr>
              <a:t>. In </a:t>
            </a:r>
            <a:r>
              <a:rPr lang="en-US" sz="3600" b="0" u="none" dirty="0" err="1">
                <a:solidFill>
                  <a:schemeClr val="dk1"/>
                </a:solidFill>
                <a:latin typeface="Georgia"/>
                <a:ea typeface="Georgia"/>
                <a:cs typeface="Georgia"/>
                <a:sym typeface="Georgia"/>
              </a:rPr>
              <a:t>ut</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efficitur</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turpis</a:t>
            </a:r>
            <a:r>
              <a:rPr lang="en-US" sz="3600" b="0" u="none" dirty="0">
                <a:solidFill>
                  <a:schemeClr val="dk1"/>
                </a:solidFill>
                <a:latin typeface="Georgia"/>
                <a:ea typeface="Georgia"/>
                <a:cs typeface="Georgia"/>
                <a:sym typeface="Georgia"/>
              </a:rPr>
              <a:t>. In sit </a:t>
            </a:r>
            <a:r>
              <a:rPr lang="en-US" sz="3600" b="0" u="none" dirty="0" err="1">
                <a:solidFill>
                  <a:schemeClr val="dk1"/>
                </a:solidFill>
                <a:latin typeface="Georgia"/>
                <a:ea typeface="Georgia"/>
                <a:cs typeface="Georgia"/>
                <a:sym typeface="Georgia"/>
              </a:rPr>
              <a:t>amet</a:t>
            </a:r>
            <a:r>
              <a:rPr lang="en-US" sz="3600" b="0" u="none" dirty="0">
                <a:solidFill>
                  <a:schemeClr val="dk1"/>
                </a:solidFill>
                <a:latin typeface="Georgia"/>
                <a:ea typeface="Georgia"/>
                <a:cs typeface="Georgia"/>
                <a:sym typeface="Georgia"/>
              </a:rPr>
              <a:t> pulvinar </a:t>
            </a:r>
            <a:r>
              <a:rPr lang="en-US" sz="3600" b="0" u="none" dirty="0" err="1">
                <a:solidFill>
                  <a:schemeClr val="dk1"/>
                </a:solidFill>
                <a:latin typeface="Georgia"/>
                <a:ea typeface="Georgia"/>
                <a:cs typeface="Georgia"/>
                <a:sym typeface="Georgia"/>
              </a:rPr>
              <a:t>risus</a:t>
            </a:r>
            <a:r>
              <a:rPr lang="en-US" sz="3600" b="0" u="none" dirty="0">
                <a:solidFill>
                  <a:schemeClr val="dk1"/>
                </a:solidFill>
                <a:latin typeface="Georgia"/>
                <a:ea typeface="Georgia"/>
                <a:cs typeface="Georgia"/>
                <a:sym typeface="Georgia"/>
              </a:rPr>
              <a:t>. </a:t>
            </a:r>
            <a:endParaRPr dirty="0"/>
          </a:p>
          <a:p>
            <a:pPr marL="0" marR="0" lvl="0" indent="0" algn="just" rtl="0">
              <a:spcBef>
                <a:spcPts val="0"/>
              </a:spcBef>
              <a:spcAft>
                <a:spcPts val="0"/>
              </a:spcAft>
              <a:buNone/>
            </a:pPr>
            <a:endParaRPr sz="3600" b="0" u="none" dirty="0">
              <a:solidFill>
                <a:schemeClr val="dk1"/>
              </a:solidFill>
              <a:latin typeface="Georgia"/>
              <a:ea typeface="Georgia"/>
              <a:cs typeface="Georgia"/>
              <a:sym typeface="Georgia"/>
            </a:endParaRPr>
          </a:p>
          <a:p>
            <a:pPr marL="0" marR="0" lvl="0" indent="0" algn="just" rtl="0">
              <a:spcBef>
                <a:spcPts val="0"/>
              </a:spcBef>
              <a:spcAft>
                <a:spcPts val="0"/>
              </a:spcAft>
              <a:buNone/>
            </a:pPr>
            <a:r>
              <a:rPr lang="en-US" sz="3600" b="1" u="none" dirty="0">
                <a:solidFill>
                  <a:schemeClr val="dk1"/>
                </a:solidFill>
                <a:latin typeface="Arial"/>
                <a:ea typeface="Arial"/>
                <a:cs typeface="Arial"/>
                <a:sym typeface="Arial"/>
              </a:rPr>
              <a:t>Acknowledgments</a:t>
            </a:r>
            <a:endParaRPr sz="3600" b="1" u="none" dirty="0">
              <a:solidFill>
                <a:schemeClr val="dk1"/>
              </a:solidFill>
              <a:latin typeface="Arial"/>
              <a:ea typeface="Arial"/>
              <a:cs typeface="Arial"/>
              <a:sym typeface="Arial"/>
            </a:endParaRPr>
          </a:p>
          <a:p>
            <a:pPr marL="0" marR="0" lvl="0" indent="0" algn="just" rtl="0">
              <a:spcBef>
                <a:spcPts val="0"/>
              </a:spcBef>
              <a:spcAft>
                <a:spcPts val="0"/>
              </a:spcAft>
              <a:buNone/>
            </a:pPr>
            <a:endParaRPr sz="3600" b="0" u="none" dirty="0">
              <a:solidFill>
                <a:srgbClr val="1F497D"/>
              </a:solidFill>
              <a:latin typeface="Quattrocento Sans"/>
              <a:ea typeface="Quattrocento Sans"/>
              <a:cs typeface="Quattrocento Sans"/>
              <a:sym typeface="Quattrocento Sans"/>
            </a:endParaRPr>
          </a:p>
          <a:p>
            <a:pPr marL="0" marR="0" lvl="0" indent="0" algn="just" rtl="0">
              <a:spcBef>
                <a:spcPts val="0"/>
              </a:spcBef>
              <a:spcAft>
                <a:spcPts val="0"/>
              </a:spcAft>
              <a:buNone/>
            </a:pPr>
            <a:r>
              <a:rPr lang="en-US" sz="3600" b="0" u="none" dirty="0">
                <a:solidFill>
                  <a:schemeClr val="dk1"/>
                </a:solidFill>
                <a:latin typeface="Georgia"/>
                <a:ea typeface="Georgia"/>
                <a:cs typeface="Georgia"/>
                <a:sym typeface="Georgia"/>
              </a:rPr>
              <a:t>Lorem ipsum dolor sit </a:t>
            </a:r>
            <a:r>
              <a:rPr lang="en-US" sz="3600" b="0" u="none" dirty="0" err="1">
                <a:solidFill>
                  <a:schemeClr val="dk1"/>
                </a:solidFill>
                <a:latin typeface="Georgia"/>
                <a:ea typeface="Georgia"/>
                <a:cs typeface="Georgia"/>
                <a:sym typeface="Georgia"/>
              </a:rPr>
              <a:t>amet</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consectetur</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adipiscing</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elit</a:t>
            </a:r>
            <a:r>
              <a:rPr lang="en-US" sz="3600" b="0" u="none" dirty="0">
                <a:solidFill>
                  <a:schemeClr val="dk1"/>
                </a:solidFill>
                <a:latin typeface="Georgia"/>
                <a:ea typeface="Georgia"/>
                <a:cs typeface="Georgia"/>
                <a:sym typeface="Georgia"/>
              </a:rPr>
              <a:t>. Nunc </a:t>
            </a:r>
            <a:r>
              <a:rPr lang="en-US" sz="3600" b="0" u="none" dirty="0" err="1">
                <a:solidFill>
                  <a:schemeClr val="dk1"/>
                </a:solidFill>
                <a:latin typeface="Georgia"/>
                <a:ea typeface="Georgia"/>
                <a:cs typeface="Georgia"/>
                <a:sym typeface="Georgia"/>
              </a:rPr>
              <a:t>dapibus</a:t>
            </a:r>
            <a:r>
              <a:rPr lang="en-US" sz="3600" b="0" u="none" dirty="0">
                <a:solidFill>
                  <a:schemeClr val="dk1"/>
                </a:solidFill>
                <a:latin typeface="Georgia"/>
                <a:ea typeface="Georgia"/>
                <a:cs typeface="Georgia"/>
                <a:sym typeface="Georgia"/>
              </a:rPr>
              <a:t> ipsum in ipsum </a:t>
            </a:r>
            <a:r>
              <a:rPr lang="en-US" sz="3600" b="0" u="none" dirty="0" err="1">
                <a:solidFill>
                  <a:schemeClr val="dk1"/>
                </a:solidFill>
                <a:latin typeface="Georgia"/>
                <a:ea typeface="Georgia"/>
                <a:cs typeface="Georgia"/>
                <a:sym typeface="Georgia"/>
              </a:rPr>
              <a:t>sagittis</a:t>
            </a:r>
            <a:r>
              <a:rPr lang="en-US" sz="3600" b="0" u="none" dirty="0">
                <a:solidFill>
                  <a:schemeClr val="dk1"/>
                </a:solidFill>
                <a:latin typeface="Georgia"/>
                <a:ea typeface="Georgia"/>
                <a:cs typeface="Georgia"/>
                <a:sym typeface="Georgia"/>
              </a:rPr>
              <a:t>, et </a:t>
            </a:r>
            <a:r>
              <a:rPr lang="en-US" sz="3600" b="0" u="none" dirty="0" err="1">
                <a:solidFill>
                  <a:schemeClr val="dk1"/>
                </a:solidFill>
                <a:latin typeface="Georgia"/>
                <a:ea typeface="Georgia"/>
                <a:cs typeface="Georgia"/>
                <a:sym typeface="Georgia"/>
              </a:rPr>
              <a:t>congue</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est</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vulputate</a:t>
            </a:r>
            <a:r>
              <a:rPr lang="en-US" sz="3600" b="0" u="none" dirty="0">
                <a:solidFill>
                  <a:schemeClr val="dk1"/>
                </a:solidFill>
                <a:latin typeface="Georgia"/>
                <a:ea typeface="Georgia"/>
                <a:cs typeface="Georgia"/>
                <a:sym typeface="Georgia"/>
              </a:rPr>
              <a:t>. In </a:t>
            </a:r>
            <a:r>
              <a:rPr lang="en-US" sz="3600" b="0" u="none" dirty="0" err="1">
                <a:solidFill>
                  <a:schemeClr val="dk1"/>
                </a:solidFill>
                <a:latin typeface="Georgia"/>
                <a:ea typeface="Georgia"/>
                <a:cs typeface="Georgia"/>
                <a:sym typeface="Georgia"/>
              </a:rPr>
              <a:t>ut</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efficitur</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turpis</a:t>
            </a:r>
            <a:r>
              <a:rPr lang="en-US" sz="3600" b="0" u="none" dirty="0">
                <a:solidFill>
                  <a:schemeClr val="dk1"/>
                </a:solidFill>
                <a:latin typeface="Georgia"/>
                <a:ea typeface="Georgia"/>
                <a:cs typeface="Georgia"/>
                <a:sym typeface="Georgia"/>
              </a:rPr>
              <a:t>. In sit </a:t>
            </a:r>
            <a:r>
              <a:rPr lang="en-US" sz="3600" b="0" u="none" dirty="0" err="1">
                <a:solidFill>
                  <a:schemeClr val="dk1"/>
                </a:solidFill>
                <a:latin typeface="Georgia"/>
                <a:ea typeface="Georgia"/>
                <a:cs typeface="Georgia"/>
                <a:sym typeface="Georgia"/>
              </a:rPr>
              <a:t>amet</a:t>
            </a:r>
            <a:r>
              <a:rPr lang="en-US" sz="3600" b="0" u="none" dirty="0">
                <a:solidFill>
                  <a:schemeClr val="dk1"/>
                </a:solidFill>
                <a:latin typeface="Georgia"/>
                <a:ea typeface="Georgia"/>
                <a:cs typeface="Georgia"/>
                <a:sym typeface="Georgia"/>
              </a:rPr>
              <a:t> pulvinar </a:t>
            </a:r>
            <a:r>
              <a:rPr lang="en-US" sz="3600" b="0" u="none" dirty="0" err="1">
                <a:solidFill>
                  <a:schemeClr val="dk1"/>
                </a:solidFill>
                <a:latin typeface="Georgia"/>
                <a:ea typeface="Georgia"/>
                <a:cs typeface="Georgia"/>
                <a:sym typeface="Georgia"/>
              </a:rPr>
              <a:t>risus</a:t>
            </a:r>
            <a:r>
              <a:rPr lang="en-US" sz="3600" b="0" u="none" dirty="0">
                <a:solidFill>
                  <a:schemeClr val="dk1"/>
                </a:solidFill>
                <a:latin typeface="Georgia"/>
                <a:ea typeface="Georgia"/>
                <a:cs typeface="Georgia"/>
                <a:sym typeface="Georgia"/>
              </a:rPr>
              <a:t>. Nunc ipsum ligula, </a:t>
            </a:r>
            <a:r>
              <a:rPr lang="en-US" sz="3600" b="0" u="none" dirty="0" err="1">
                <a:solidFill>
                  <a:schemeClr val="dk1"/>
                </a:solidFill>
                <a:latin typeface="Georgia"/>
                <a:ea typeface="Georgia"/>
                <a:cs typeface="Georgia"/>
                <a:sym typeface="Georgia"/>
              </a:rPr>
              <a:t>dignissim</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quis</a:t>
            </a:r>
            <a:r>
              <a:rPr lang="en-US" sz="3600" b="0" u="none" dirty="0">
                <a:solidFill>
                  <a:schemeClr val="dk1"/>
                </a:solidFill>
                <a:latin typeface="Georgia"/>
                <a:ea typeface="Georgia"/>
                <a:cs typeface="Georgia"/>
                <a:sym typeface="Georgia"/>
              </a:rPr>
              <a:t> fermentum </a:t>
            </a:r>
            <a:r>
              <a:rPr lang="en-US" sz="3600" b="0" u="none" dirty="0" err="1">
                <a:solidFill>
                  <a:schemeClr val="dk1"/>
                </a:solidFill>
                <a:latin typeface="Georgia"/>
                <a:ea typeface="Georgia"/>
                <a:cs typeface="Georgia"/>
                <a:sym typeface="Georgia"/>
              </a:rPr>
              <a:t>efficitur</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ultricies</a:t>
            </a:r>
            <a:r>
              <a:rPr lang="en-US" sz="3600" b="0" u="none" dirty="0">
                <a:solidFill>
                  <a:schemeClr val="dk1"/>
                </a:solidFill>
                <a:latin typeface="Georgia"/>
                <a:ea typeface="Georgia"/>
                <a:cs typeface="Georgia"/>
                <a:sym typeface="Georgia"/>
              </a:rPr>
              <a:t> id </a:t>
            </a:r>
            <a:r>
              <a:rPr lang="en-US" sz="3600" b="0" u="none" dirty="0" err="1">
                <a:solidFill>
                  <a:schemeClr val="dk1"/>
                </a:solidFill>
                <a:latin typeface="Georgia"/>
                <a:ea typeface="Georgia"/>
                <a:cs typeface="Georgia"/>
                <a:sym typeface="Georgia"/>
              </a:rPr>
              <a:t>mauris</a:t>
            </a:r>
            <a:r>
              <a:rPr lang="en-US" sz="3600" b="0" u="none" dirty="0">
                <a:solidFill>
                  <a:schemeClr val="dk1"/>
                </a:solidFill>
                <a:latin typeface="Georgia"/>
                <a:ea typeface="Georgia"/>
                <a:cs typeface="Georgia"/>
                <a:sym typeface="Georgia"/>
              </a:rPr>
              <a:t>. In </a:t>
            </a:r>
            <a:r>
              <a:rPr lang="en-US" sz="3600" b="0" u="none" dirty="0" err="1">
                <a:solidFill>
                  <a:schemeClr val="dk1"/>
                </a:solidFill>
                <a:latin typeface="Georgia"/>
                <a:ea typeface="Georgia"/>
                <a:cs typeface="Georgia"/>
                <a:sym typeface="Georgia"/>
              </a:rPr>
              <a:t>ut</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efficitur</a:t>
            </a:r>
            <a:r>
              <a:rPr lang="en-US" sz="3600" b="0" u="none" dirty="0">
                <a:solidFill>
                  <a:schemeClr val="dk1"/>
                </a:solidFill>
                <a:latin typeface="Georgia"/>
                <a:ea typeface="Georgia"/>
                <a:cs typeface="Georgia"/>
                <a:sym typeface="Georgia"/>
              </a:rPr>
              <a:t> </a:t>
            </a:r>
            <a:r>
              <a:rPr lang="en-US" sz="3600" b="0" u="none" dirty="0" err="1">
                <a:solidFill>
                  <a:schemeClr val="dk1"/>
                </a:solidFill>
                <a:latin typeface="Georgia"/>
                <a:ea typeface="Georgia"/>
                <a:cs typeface="Georgia"/>
                <a:sym typeface="Georgia"/>
              </a:rPr>
              <a:t>turpis</a:t>
            </a:r>
            <a:r>
              <a:rPr lang="en-US" sz="3600" b="0" u="none" dirty="0">
                <a:solidFill>
                  <a:schemeClr val="dk1"/>
                </a:solidFill>
                <a:latin typeface="Georgia"/>
                <a:ea typeface="Georgia"/>
                <a:cs typeface="Georgia"/>
                <a:sym typeface="Georgia"/>
              </a:rPr>
              <a:t>. In sit </a:t>
            </a:r>
            <a:r>
              <a:rPr lang="en-US" sz="3600" b="0" u="none" dirty="0" err="1">
                <a:solidFill>
                  <a:schemeClr val="dk1"/>
                </a:solidFill>
                <a:latin typeface="Georgia"/>
                <a:ea typeface="Georgia"/>
                <a:cs typeface="Georgia"/>
                <a:sym typeface="Georgia"/>
              </a:rPr>
              <a:t>amet</a:t>
            </a:r>
            <a:r>
              <a:rPr lang="en-US" sz="3600" b="0" u="none" dirty="0">
                <a:solidFill>
                  <a:schemeClr val="dk1"/>
                </a:solidFill>
                <a:latin typeface="Georgia"/>
                <a:ea typeface="Georgia"/>
                <a:cs typeface="Georgia"/>
                <a:sym typeface="Georgia"/>
              </a:rPr>
              <a:t> pulvinar </a:t>
            </a:r>
            <a:r>
              <a:rPr lang="en-US" sz="3600" b="0" u="none" dirty="0" err="1">
                <a:solidFill>
                  <a:schemeClr val="dk1"/>
                </a:solidFill>
                <a:latin typeface="Georgia"/>
                <a:ea typeface="Georgia"/>
                <a:cs typeface="Georgia"/>
                <a:sym typeface="Georgia"/>
              </a:rPr>
              <a:t>risus</a:t>
            </a:r>
            <a:r>
              <a:rPr lang="en-US" sz="3600" b="0" u="none" dirty="0">
                <a:solidFill>
                  <a:schemeClr val="dk1"/>
                </a:solidFill>
                <a:latin typeface="Georgia"/>
                <a:ea typeface="Georgia"/>
                <a:cs typeface="Georgia"/>
                <a:sym typeface="Georgia"/>
              </a:rPr>
              <a:t>. </a:t>
            </a:r>
            <a:endParaRPr dirty="0"/>
          </a:p>
          <a:p>
            <a:pPr marL="0" marR="0" lvl="0" indent="0" algn="just" rtl="0">
              <a:spcBef>
                <a:spcPts val="0"/>
              </a:spcBef>
              <a:spcAft>
                <a:spcPts val="0"/>
              </a:spcAft>
              <a:buNone/>
            </a:pPr>
            <a:endParaRPr sz="3600" b="0" u="none" dirty="0">
              <a:solidFill>
                <a:schemeClr val="dk1"/>
              </a:solidFill>
              <a:latin typeface="Georgia"/>
              <a:ea typeface="Georgia"/>
              <a:cs typeface="Georgia"/>
              <a:sym typeface="Georgia"/>
            </a:endParaRPr>
          </a:p>
          <a:p>
            <a:pPr marL="0" marR="0" lvl="0" indent="0" algn="just" rtl="0">
              <a:spcBef>
                <a:spcPts val="0"/>
              </a:spcBef>
              <a:spcAft>
                <a:spcPts val="0"/>
              </a:spcAft>
              <a:buNone/>
            </a:pPr>
            <a:r>
              <a:rPr lang="en-US" sz="3600" b="1" u="none" dirty="0">
                <a:solidFill>
                  <a:schemeClr val="dk1"/>
                </a:solidFill>
                <a:latin typeface="Arial"/>
                <a:ea typeface="Arial"/>
                <a:cs typeface="Arial"/>
                <a:sym typeface="Arial"/>
              </a:rPr>
              <a:t>References </a:t>
            </a:r>
            <a:r>
              <a:rPr lang="en-US" sz="2800" b="0" u="none" dirty="0">
                <a:solidFill>
                  <a:srgbClr val="85B5FD"/>
                </a:solidFill>
                <a:latin typeface="Arial"/>
                <a:ea typeface="Arial"/>
                <a:cs typeface="Arial"/>
                <a:sym typeface="Arial"/>
              </a:rPr>
              <a:t>(in alphabetical order)</a:t>
            </a:r>
            <a:endParaRPr dirty="0"/>
          </a:p>
          <a:p>
            <a:pPr marL="0" marR="0" lvl="0" indent="0" algn="just" rtl="0">
              <a:spcBef>
                <a:spcPts val="0"/>
              </a:spcBef>
              <a:spcAft>
                <a:spcPts val="0"/>
              </a:spcAft>
              <a:buNone/>
            </a:pPr>
            <a:endParaRPr sz="3600" b="1" u="none" dirty="0">
              <a:solidFill>
                <a:schemeClr val="dk1"/>
              </a:solidFill>
              <a:latin typeface="Arial"/>
              <a:ea typeface="Arial"/>
              <a:cs typeface="Arial"/>
              <a:sym typeface="Arial"/>
            </a:endParaRPr>
          </a:p>
          <a:p>
            <a:pPr marL="0" marR="0" lvl="0" indent="0" algn="just" rtl="0">
              <a:spcBef>
                <a:spcPts val="0"/>
              </a:spcBef>
              <a:spcAft>
                <a:spcPts val="0"/>
              </a:spcAft>
              <a:buNone/>
            </a:pPr>
            <a:r>
              <a:rPr lang="en-US" sz="2800" b="0" u="none" dirty="0">
                <a:solidFill>
                  <a:schemeClr val="dk1"/>
                </a:solidFill>
                <a:latin typeface="Georgia"/>
                <a:ea typeface="Georgia"/>
                <a:cs typeface="Georgia"/>
                <a:sym typeface="Georgia"/>
              </a:rPr>
              <a:t>Author, A. (1995), </a:t>
            </a:r>
            <a:r>
              <a:rPr lang="en-US" sz="2800" b="0" i="1" u="none" dirty="0">
                <a:solidFill>
                  <a:schemeClr val="dk1"/>
                </a:solidFill>
                <a:latin typeface="Georgia"/>
                <a:ea typeface="Georgia"/>
                <a:cs typeface="Georgia"/>
                <a:sym typeface="Georgia"/>
              </a:rPr>
              <a:t>Book Title</a:t>
            </a:r>
            <a:r>
              <a:rPr lang="en-US" sz="2800" b="0" u="none" dirty="0">
                <a:solidFill>
                  <a:schemeClr val="dk1"/>
                </a:solidFill>
                <a:latin typeface="Georgia"/>
                <a:ea typeface="Georgia"/>
                <a:cs typeface="Georgia"/>
                <a:sym typeface="Georgia"/>
              </a:rPr>
              <a:t>, Publisher Name, Publisher Location, 1995</a:t>
            </a:r>
            <a:endParaRPr sz="2800" b="0" u="none" dirty="0">
              <a:solidFill>
                <a:schemeClr val="dk1"/>
              </a:solidFill>
              <a:latin typeface="Georgia"/>
              <a:ea typeface="Georgia"/>
              <a:cs typeface="Georgia"/>
              <a:sym typeface="Georgia"/>
            </a:endParaRPr>
          </a:p>
          <a:p>
            <a:pPr marL="0" marR="0" lvl="0" indent="0" algn="just" rtl="0">
              <a:lnSpc>
                <a:spcPct val="150000"/>
              </a:lnSpc>
              <a:spcBef>
                <a:spcPts val="0"/>
              </a:spcBef>
              <a:spcAft>
                <a:spcPts val="0"/>
              </a:spcAft>
              <a:buNone/>
            </a:pPr>
            <a:r>
              <a:rPr lang="en-US" sz="2800" b="0" u="none" dirty="0">
                <a:solidFill>
                  <a:schemeClr val="dk1"/>
                </a:solidFill>
                <a:latin typeface="Georgia"/>
                <a:ea typeface="Georgia"/>
                <a:cs typeface="Georgia"/>
                <a:sym typeface="Georgia"/>
              </a:rPr>
              <a:t>Author, B. (1993), Article title, </a:t>
            </a:r>
            <a:r>
              <a:rPr lang="en-US" sz="2800" b="0" i="1" u="none" dirty="0">
                <a:solidFill>
                  <a:schemeClr val="dk1"/>
                </a:solidFill>
                <a:latin typeface="Georgia"/>
                <a:ea typeface="Georgia"/>
                <a:cs typeface="Georgia"/>
                <a:sym typeface="Georgia"/>
              </a:rPr>
              <a:t>Journal Title, </a:t>
            </a:r>
            <a:r>
              <a:rPr lang="en-US" sz="2800" b="0" u="none" dirty="0">
                <a:solidFill>
                  <a:schemeClr val="dk1"/>
                </a:solidFill>
                <a:latin typeface="Georgia"/>
                <a:ea typeface="Georgia"/>
                <a:cs typeface="Georgia"/>
                <a:sym typeface="Georgia"/>
              </a:rPr>
              <a:t>66 (1993), p. 856–890</a:t>
            </a:r>
            <a:endParaRPr dirty="0"/>
          </a:p>
          <a:p>
            <a:pPr marL="0" marR="0" lvl="0" indent="0" algn="just" rtl="0">
              <a:spcBef>
                <a:spcPts val="0"/>
              </a:spcBef>
              <a:spcAft>
                <a:spcPts val="0"/>
              </a:spcAft>
              <a:buNone/>
            </a:pPr>
            <a:r>
              <a:rPr lang="en-US" sz="2800" b="0" u="none" dirty="0">
                <a:solidFill>
                  <a:schemeClr val="dk1"/>
                </a:solidFill>
                <a:latin typeface="Georgia"/>
                <a:ea typeface="Georgia"/>
                <a:cs typeface="Georgia"/>
                <a:sym typeface="Georgia"/>
              </a:rPr>
              <a:t>Author, C. (1995), </a:t>
            </a:r>
            <a:r>
              <a:rPr lang="en-US" sz="2800" b="0" i="1" u="none" dirty="0">
                <a:solidFill>
                  <a:schemeClr val="dk1"/>
                </a:solidFill>
                <a:latin typeface="Georgia"/>
                <a:ea typeface="Georgia"/>
                <a:cs typeface="Georgia"/>
                <a:sym typeface="Georgia"/>
              </a:rPr>
              <a:t>Book Title</a:t>
            </a:r>
            <a:r>
              <a:rPr lang="en-US" sz="2800" b="0" u="none" dirty="0">
                <a:solidFill>
                  <a:schemeClr val="dk1"/>
                </a:solidFill>
                <a:latin typeface="Georgia"/>
                <a:ea typeface="Georgia"/>
                <a:cs typeface="Georgia"/>
                <a:sym typeface="Georgia"/>
              </a:rPr>
              <a:t>, Publisher Name, Publisher Location, 1995</a:t>
            </a:r>
            <a:endParaRPr sz="2800" b="0" u="none" dirty="0">
              <a:solidFill>
                <a:schemeClr val="dk1"/>
              </a:solidFill>
              <a:latin typeface="Georgia"/>
              <a:ea typeface="Georgia"/>
              <a:cs typeface="Georgia"/>
              <a:sym typeface="Georgia"/>
            </a:endParaRPr>
          </a:p>
          <a:p>
            <a:pPr marL="0" marR="0" lvl="0" indent="0" algn="just" rtl="0">
              <a:lnSpc>
                <a:spcPct val="150000"/>
              </a:lnSpc>
              <a:spcBef>
                <a:spcPts val="0"/>
              </a:spcBef>
              <a:spcAft>
                <a:spcPts val="0"/>
              </a:spcAft>
              <a:buNone/>
            </a:pPr>
            <a:r>
              <a:rPr lang="en-US" sz="2800" b="0" u="none" dirty="0">
                <a:solidFill>
                  <a:schemeClr val="dk1"/>
                </a:solidFill>
                <a:latin typeface="Georgia"/>
                <a:ea typeface="Georgia"/>
                <a:cs typeface="Georgia"/>
                <a:sym typeface="Georgia"/>
              </a:rPr>
              <a:t>Author, D. (1993), Article title, </a:t>
            </a:r>
            <a:r>
              <a:rPr lang="en-US" sz="2800" b="0" i="1" u="none" dirty="0">
                <a:solidFill>
                  <a:schemeClr val="dk1"/>
                </a:solidFill>
                <a:latin typeface="Georgia"/>
                <a:ea typeface="Georgia"/>
                <a:cs typeface="Georgia"/>
                <a:sym typeface="Georgia"/>
              </a:rPr>
              <a:t>Journal Title, </a:t>
            </a:r>
            <a:r>
              <a:rPr lang="en-US" sz="2800" b="0" u="none" dirty="0">
                <a:solidFill>
                  <a:schemeClr val="dk1"/>
                </a:solidFill>
                <a:latin typeface="Georgia"/>
                <a:ea typeface="Georgia"/>
                <a:cs typeface="Georgia"/>
                <a:sym typeface="Georgia"/>
              </a:rPr>
              <a:t>66 (1993), p. 856–890</a:t>
            </a:r>
            <a:endParaRPr sz="2800" b="0" u="none" dirty="0">
              <a:solidFill>
                <a:schemeClr val="dk1"/>
              </a:solidFill>
              <a:latin typeface="Georgia"/>
              <a:ea typeface="Georgia"/>
              <a:cs typeface="Georgia"/>
              <a:sym typeface="Georgia"/>
            </a:endParaRPr>
          </a:p>
          <a:p>
            <a:pPr marL="0" marR="0" lvl="0" indent="0" algn="just" rtl="0">
              <a:spcBef>
                <a:spcPts val="0"/>
              </a:spcBef>
              <a:spcAft>
                <a:spcPts val="0"/>
              </a:spcAft>
              <a:buNone/>
            </a:pPr>
            <a:r>
              <a:rPr lang="en-US" sz="2800" b="0" u="none" dirty="0">
                <a:solidFill>
                  <a:schemeClr val="dk1"/>
                </a:solidFill>
                <a:latin typeface="Georgia"/>
                <a:ea typeface="Georgia"/>
                <a:cs typeface="Georgia"/>
                <a:sym typeface="Georgia"/>
              </a:rPr>
              <a:t>Author, E. (1995), </a:t>
            </a:r>
            <a:r>
              <a:rPr lang="en-US" sz="2800" b="0" i="1" u="none" dirty="0">
                <a:solidFill>
                  <a:schemeClr val="dk1"/>
                </a:solidFill>
                <a:latin typeface="Georgia"/>
                <a:ea typeface="Georgia"/>
                <a:cs typeface="Georgia"/>
                <a:sym typeface="Georgia"/>
              </a:rPr>
              <a:t>Book Title</a:t>
            </a:r>
            <a:r>
              <a:rPr lang="en-US" sz="2800" b="0" u="none" dirty="0">
                <a:solidFill>
                  <a:schemeClr val="dk1"/>
                </a:solidFill>
                <a:latin typeface="Georgia"/>
                <a:ea typeface="Georgia"/>
                <a:cs typeface="Georgia"/>
                <a:sym typeface="Georgia"/>
              </a:rPr>
              <a:t>, Publisher Name, Publisher Location, 1995</a:t>
            </a:r>
            <a:r>
              <a:rPr lang="en-US" sz="3364" b="0" u="none" dirty="0">
                <a:solidFill>
                  <a:srgbClr val="1F497D"/>
                </a:solidFill>
                <a:latin typeface="Quattrocento Sans"/>
                <a:ea typeface="Quattrocento Sans"/>
                <a:cs typeface="Quattrocento Sans"/>
                <a:sym typeface="Quattrocento Sans"/>
              </a:rPr>
              <a:t> </a:t>
            </a:r>
            <a:endParaRPr sz="3364" b="0" u="none" dirty="0">
              <a:solidFill>
                <a:srgbClr val="000000"/>
              </a:solidFill>
              <a:latin typeface="Quattrocento Sans"/>
              <a:ea typeface="Quattrocento Sans"/>
              <a:cs typeface="Quattrocento Sans"/>
              <a:sym typeface="Quattrocento Sans"/>
            </a:endParaRPr>
          </a:p>
        </p:txBody>
      </p:sp>
      <p:grpSp>
        <p:nvGrpSpPr>
          <p:cNvPr id="108" name="Google Shape;108;p1"/>
          <p:cNvGrpSpPr/>
          <p:nvPr/>
        </p:nvGrpSpPr>
        <p:grpSpPr>
          <a:xfrm>
            <a:off x="2006243" y="27951567"/>
            <a:ext cx="11772323" cy="2654313"/>
            <a:chOff x="0" y="179558"/>
            <a:chExt cx="11772323" cy="2654313"/>
          </a:xfrm>
        </p:grpSpPr>
        <p:sp>
          <p:nvSpPr>
            <p:cNvPr id="109" name="Google Shape;109;p1"/>
            <p:cNvSpPr/>
            <p:nvPr/>
          </p:nvSpPr>
          <p:spPr>
            <a:xfrm>
              <a:off x="764884" y="179558"/>
              <a:ext cx="3036534" cy="2654313"/>
            </a:xfrm>
            <a:prstGeom prst="rightArrow">
              <a:avLst>
                <a:gd name="adj1" fmla="val 70000"/>
                <a:gd name="adj2" fmla="val 50000"/>
              </a:avLst>
            </a:prstGeom>
            <a:solidFill>
              <a:srgbClr val="F0E4D1">
                <a:alpha val="89803"/>
              </a:srgbClr>
            </a:solidFill>
            <a:ln w="25400" cap="flat" cmpd="sng">
              <a:solidFill>
                <a:srgbClr val="F0E4D1">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
            <p:cNvSpPr txBox="1"/>
            <p:nvPr/>
          </p:nvSpPr>
          <p:spPr>
            <a:xfrm>
              <a:off x="1524018" y="577705"/>
              <a:ext cx="1480311" cy="1858019"/>
            </a:xfrm>
            <a:prstGeom prst="rect">
              <a:avLst/>
            </a:prstGeom>
            <a:noFill/>
            <a:ln>
              <a:noFill/>
            </a:ln>
          </p:spPr>
          <p:txBody>
            <a:bodyPr spcFirstLastPara="1" wrap="square" lIns="71100" tIns="17775" rIns="35550" bIns="17775" anchor="ctr" anchorCtr="0">
              <a:noAutofit/>
            </a:bodyPr>
            <a:lstStyle/>
            <a:p>
              <a:pPr marL="285750" marR="0" lvl="1" indent="-285750" algn="l" rtl="0">
                <a:lnSpc>
                  <a:spcPct val="90000"/>
                </a:lnSpc>
                <a:spcBef>
                  <a:spcPts val="0"/>
                </a:spcBef>
                <a:spcAft>
                  <a:spcPts val="0"/>
                </a:spcAft>
                <a:buClr>
                  <a:schemeClr val="dk1"/>
                </a:buClr>
                <a:buSzPts val="2800"/>
                <a:buFont typeface="Georgia"/>
                <a:buChar char="•"/>
              </a:pPr>
              <a:r>
                <a:rPr lang="en-US" sz="2800" b="0" i="0" u="none" strike="noStrike" cap="none">
                  <a:solidFill>
                    <a:schemeClr val="dk1"/>
                  </a:solidFill>
                  <a:latin typeface="Georgia"/>
                  <a:ea typeface="Georgia"/>
                  <a:cs typeface="Georgia"/>
                  <a:sym typeface="Georgia"/>
                </a:rPr>
                <a:t>text</a:t>
              </a:r>
              <a:endParaRPr/>
            </a:p>
            <a:p>
              <a:pPr marL="285750" marR="0" lvl="1" indent="-285750" algn="l" rtl="0">
                <a:lnSpc>
                  <a:spcPct val="90000"/>
                </a:lnSpc>
                <a:spcBef>
                  <a:spcPts val="420"/>
                </a:spcBef>
                <a:spcAft>
                  <a:spcPts val="0"/>
                </a:spcAft>
                <a:buClr>
                  <a:schemeClr val="dk1"/>
                </a:buClr>
                <a:buSzPts val="2800"/>
                <a:buFont typeface="Georgia"/>
                <a:buChar char="•"/>
              </a:pPr>
              <a:r>
                <a:rPr lang="en-US" sz="2800" b="0" i="0" u="none" strike="noStrike" cap="none">
                  <a:solidFill>
                    <a:schemeClr val="dk1"/>
                  </a:solidFill>
                  <a:latin typeface="Georgia"/>
                  <a:ea typeface="Georgia"/>
                  <a:cs typeface="Georgia"/>
                  <a:sym typeface="Georgia"/>
                </a:rPr>
                <a:t>text</a:t>
              </a:r>
              <a:endParaRPr/>
            </a:p>
          </p:txBody>
        </p:sp>
        <p:sp>
          <p:nvSpPr>
            <p:cNvPr id="111" name="Google Shape;111;p1"/>
            <p:cNvSpPr/>
            <p:nvPr/>
          </p:nvSpPr>
          <p:spPr>
            <a:xfrm>
              <a:off x="0" y="747581"/>
              <a:ext cx="1518267" cy="1518267"/>
            </a:xfrm>
            <a:prstGeom prst="ellipse">
              <a:avLst/>
            </a:prstGeom>
            <a:solidFill>
              <a:srgbClr val="D8B259"/>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
            <p:cNvSpPr txBox="1"/>
            <p:nvPr/>
          </p:nvSpPr>
          <p:spPr>
            <a:xfrm>
              <a:off x="222345" y="969926"/>
              <a:ext cx="1073577" cy="1073577"/>
            </a:xfrm>
            <a:prstGeom prst="rect">
              <a:avLst/>
            </a:prstGeom>
            <a:noFill/>
            <a:ln>
              <a:noFill/>
            </a:ln>
          </p:spPr>
          <p:txBody>
            <a:bodyPr spcFirstLastPara="1" wrap="square" lIns="17775" tIns="17775" rIns="17775" bIns="17775" anchor="ctr" anchorCtr="0">
              <a:noAutofit/>
            </a:bodyPr>
            <a:lstStyle/>
            <a:p>
              <a:pPr marL="0" marR="0" lvl="0" indent="0" algn="ctr" rtl="0">
                <a:lnSpc>
                  <a:spcPct val="90000"/>
                </a:lnSpc>
                <a:spcBef>
                  <a:spcPts val="0"/>
                </a:spcBef>
                <a:spcAft>
                  <a:spcPts val="0"/>
                </a:spcAft>
                <a:buClr>
                  <a:schemeClr val="dk1"/>
                </a:buClr>
                <a:buSzPts val="2800"/>
                <a:buFont typeface="Georgia"/>
                <a:buNone/>
              </a:pPr>
              <a:r>
                <a:rPr lang="en-US" sz="2800" dirty="0">
                  <a:solidFill>
                    <a:schemeClr val="dk1"/>
                  </a:solidFill>
                  <a:latin typeface="Georgia"/>
                  <a:ea typeface="Georgia"/>
                  <a:cs typeface="Georgia"/>
                  <a:sym typeface="Georgia"/>
                </a:rPr>
                <a:t>text</a:t>
              </a:r>
              <a:endParaRPr dirty="0"/>
            </a:p>
          </p:txBody>
        </p:sp>
        <p:sp>
          <p:nvSpPr>
            <p:cNvPr id="113" name="Google Shape;113;p1"/>
            <p:cNvSpPr/>
            <p:nvPr/>
          </p:nvSpPr>
          <p:spPr>
            <a:xfrm>
              <a:off x="4750336" y="179558"/>
              <a:ext cx="3036534" cy="2654313"/>
            </a:xfrm>
            <a:prstGeom prst="rightArrow">
              <a:avLst>
                <a:gd name="adj1" fmla="val 70000"/>
                <a:gd name="adj2" fmla="val 50000"/>
              </a:avLst>
            </a:prstGeom>
            <a:solidFill>
              <a:srgbClr val="E8E5D3">
                <a:alpha val="89803"/>
              </a:srgbClr>
            </a:solidFill>
            <a:ln w="25400" cap="flat" cmpd="sng">
              <a:solidFill>
                <a:srgbClr val="E8E5D3">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
            <p:cNvSpPr txBox="1"/>
            <p:nvPr/>
          </p:nvSpPr>
          <p:spPr>
            <a:xfrm>
              <a:off x="5509470" y="577705"/>
              <a:ext cx="1480311" cy="1858019"/>
            </a:xfrm>
            <a:prstGeom prst="rect">
              <a:avLst/>
            </a:prstGeom>
            <a:noFill/>
            <a:ln>
              <a:noFill/>
            </a:ln>
          </p:spPr>
          <p:txBody>
            <a:bodyPr spcFirstLastPara="1" wrap="square" lIns="71100" tIns="17775" rIns="35550" bIns="17775" anchor="ctr" anchorCtr="0">
              <a:noAutofit/>
            </a:bodyPr>
            <a:lstStyle/>
            <a:p>
              <a:pPr marL="285750" marR="0" lvl="1" indent="-285750" algn="l" rtl="0">
                <a:lnSpc>
                  <a:spcPct val="90000"/>
                </a:lnSpc>
                <a:spcBef>
                  <a:spcPts val="0"/>
                </a:spcBef>
                <a:spcAft>
                  <a:spcPts val="0"/>
                </a:spcAft>
                <a:buClr>
                  <a:schemeClr val="dk1"/>
                </a:buClr>
                <a:buSzPts val="2800"/>
                <a:buFont typeface="Georgia"/>
                <a:buChar char="•"/>
              </a:pPr>
              <a:r>
                <a:rPr lang="en-US" sz="2800" b="0" i="0" u="none" strike="noStrike" cap="none">
                  <a:solidFill>
                    <a:schemeClr val="dk1"/>
                  </a:solidFill>
                  <a:latin typeface="Georgia"/>
                  <a:ea typeface="Georgia"/>
                  <a:cs typeface="Georgia"/>
                  <a:sym typeface="Georgia"/>
                </a:rPr>
                <a:t>text</a:t>
              </a:r>
              <a:endParaRPr/>
            </a:p>
            <a:p>
              <a:pPr marL="285750" marR="0" lvl="1" indent="-285750" algn="l" rtl="0">
                <a:lnSpc>
                  <a:spcPct val="90000"/>
                </a:lnSpc>
                <a:spcBef>
                  <a:spcPts val="420"/>
                </a:spcBef>
                <a:spcAft>
                  <a:spcPts val="0"/>
                </a:spcAft>
                <a:buClr>
                  <a:schemeClr val="dk1"/>
                </a:buClr>
                <a:buSzPts val="2800"/>
                <a:buFont typeface="Georgia"/>
                <a:buChar char="•"/>
              </a:pPr>
              <a:r>
                <a:rPr lang="en-US" sz="2800" b="0" i="0" u="none" strike="noStrike" cap="none">
                  <a:solidFill>
                    <a:schemeClr val="dk1"/>
                  </a:solidFill>
                  <a:latin typeface="Georgia"/>
                  <a:ea typeface="Georgia"/>
                  <a:cs typeface="Georgia"/>
                  <a:sym typeface="Georgia"/>
                </a:rPr>
                <a:t>text</a:t>
              </a:r>
              <a:endParaRPr/>
            </a:p>
          </p:txBody>
        </p:sp>
        <p:sp>
          <p:nvSpPr>
            <p:cNvPr id="115" name="Google Shape;115;p1"/>
            <p:cNvSpPr/>
            <p:nvPr/>
          </p:nvSpPr>
          <p:spPr>
            <a:xfrm>
              <a:off x="3991203" y="747581"/>
              <a:ext cx="1518267" cy="1518267"/>
            </a:xfrm>
            <a:prstGeom prst="ellipse">
              <a:avLst/>
            </a:prstGeom>
            <a:solidFill>
              <a:srgbClr val="C0B96D"/>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
            <p:cNvSpPr txBox="1"/>
            <p:nvPr/>
          </p:nvSpPr>
          <p:spPr>
            <a:xfrm>
              <a:off x="4213548" y="969926"/>
              <a:ext cx="1073577" cy="1073577"/>
            </a:xfrm>
            <a:prstGeom prst="rect">
              <a:avLst/>
            </a:prstGeom>
            <a:noFill/>
            <a:ln>
              <a:noFill/>
            </a:ln>
          </p:spPr>
          <p:txBody>
            <a:bodyPr spcFirstLastPara="1" wrap="square" lIns="17775" tIns="17775" rIns="17775" bIns="17775" anchor="ctr" anchorCtr="0">
              <a:noAutofit/>
            </a:bodyPr>
            <a:lstStyle/>
            <a:p>
              <a:pPr marL="0" marR="0" lvl="0" indent="0" algn="ctr" rtl="0">
                <a:lnSpc>
                  <a:spcPct val="90000"/>
                </a:lnSpc>
                <a:spcBef>
                  <a:spcPts val="0"/>
                </a:spcBef>
                <a:spcAft>
                  <a:spcPts val="0"/>
                </a:spcAft>
                <a:buClr>
                  <a:schemeClr val="dk1"/>
                </a:buClr>
                <a:buSzPts val="2800"/>
                <a:buFont typeface="Georgia"/>
                <a:buNone/>
              </a:pPr>
              <a:r>
                <a:rPr lang="en-US" sz="2800">
                  <a:solidFill>
                    <a:schemeClr val="dk1"/>
                  </a:solidFill>
                  <a:latin typeface="Georgia"/>
                  <a:ea typeface="Georgia"/>
                  <a:cs typeface="Georgia"/>
                  <a:sym typeface="Georgia"/>
                </a:rPr>
                <a:t>text</a:t>
              </a:r>
              <a:endParaRPr/>
            </a:p>
          </p:txBody>
        </p:sp>
        <p:sp>
          <p:nvSpPr>
            <p:cNvPr id="117" name="Google Shape;117;p1"/>
            <p:cNvSpPr/>
            <p:nvPr/>
          </p:nvSpPr>
          <p:spPr>
            <a:xfrm>
              <a:off x="8735789" y="179558"/>
              <a:ext cx="3036534" cy="2654313"/>
            </a:xfrm>
            <a:prstGeom prst="rightArrow">
              <a:avLst>
                <a:gd name="adj1" fmla="val 70000"/>
                <a:gd name="adj2" fmla="val 50000"/>
              </a:avLst>
            </a:prstGeom>
            <a:solidFill>
              <a:srgbClr val="DFE0D7">
                <a:alpha val="89803"/>
              </a:srgbClr>
            </a:solidFill>
            <a:ln w="25400" cap="flat" cmpd="sng">
              <a:solidFill>
                <a:srgbClr val="DFE0D7">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
            <p:cNvSpPr txBox="1"/>
            <p:nvPr/>
          </p:nvSpPr>
          <p:spPr>
            <a:xfrm>
              <a:off x="9494922" y="577705"/>
              <a:ext cx="1480311" cy="1858019"/>
            </a:xfrm>
            <a:prstGeom prst="rect">
              <a:avLst/>
            </a:prstGeom>
            <a:noFill/>
            <a:ln>
              <a:noFill/>
            </a:ln>
          </p:spPr>
          <p:txBody>
            <a:bodyPr spcFirstLastPara="1" wrap="square" lIns="71100" tIns="17775" rIns="35550" bIns="17775" anchor="ctr" anchorCtr="0">
              <a:noAutofit/>
            </a:bodyPr>
            <a:lstStyle/>
            <a:p>
              <a:pPr marL="285750" marR="0" lvl="1" indent="-285750" algn="l" rtl="0">
                <a:lnSpc>
                  <a:spcPct val="90000"/>
                </a:lnSpc>
                <a:spcBef>
                  <a:spcPts val="0"/>
                </a:spcBef>
                <a:spcAft>
                  <a:spcPts val="0"/>
                </a:spcAft>
                <a:buClr>
                  <a:schemeClr val="dk1"/>
                </a:buClr>
                <a:buSzPts val="2800"/>
                <a:buFont typeface="Georgia"/>
                <a:buChar char="•"/>
              </a:pPr>
              <a:r>
                <a:rPr lang="en-US" sz="2800" b="0" i="0" u="none" strike="noStrike" cap="none">
                  <a:solidFill>
                    <a:schemeClr val="dk1"/>
                  </a:solidFill>
                  <a:latin typeface="Georgia"/>
                  <a:ea typeface="Georgia"/>
                  <a:cs typeface="Georgia"/>
                  <a:sym typeface="Georgia"/>
                </a:rPr>
                <a:t>text</a:t>
              </a:r>
              <a:endParaRPr/>
            </a:p>
            <a:p>
              <a:pPr marL="285750" marR="0" lvl="1" indent="-285750" algn="l" rtl="0">
                <a:lnSpc>
                  <a:spcPct val="90000"/>
                </a:lnSpc>
                <a:spcBef>
                  <a:spcPts val="420"/>
                </a:spcBef>
                <a:spcAft>
                  <a:spcPts val="0"/>
                </a:spcAft>
                <a:buClr>
                  <a:schemeClr val="dk1"/>
                </a:buClr>
                <a:buSzPts val="2800"/>
                <a:buFont typeface="Georgia"/>
                <a:buChar char="•"/>
              </a:pPr>
              <a:r>
                <a:rPr lang="en-US" sz="2800" b="0" i="0" u="none" strike="noStrike" cap="none">
                  <a:solidFill>
                    <a:schemeClr val="dk1"/>
                  </a:solidFill>
                  <a:latin typeface="Georgia"/>
                  <a:ea typeface="Georgia"/>
                  <a:cs typeface="Georgia"/>
                  <a:sym typeface="Georgia"/>
                </a:rPr>
                <a:t>text</a:t>
              </a:r>
              <a:endParaRPr/>
            </a:p>
          </p:txBody>
        </p:sp>
        <p:sp>
          <p:nvSpPr>
            <p:cNvPr id="119" name="Google Shape;119;p1"/>
            <p:cNvSpPr/>
            <p:nvPr/>
          </p:nvSpPr>
          <p:spPr>
            <a:xfrm>
              <a:off x="7976655" y="747581"/>
              <a:ext cx="1518267" cy="1518267"/>
            </a:xfrm>
            <a:prstGeom prst="ellipse">
              <a:avLst/>
            </a:prstGeom>
            <a:solidFill>
              <a:srgbClr val="A4A980"/>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
            <p:cNvSpPr txBox="1"/>
            <p:nvPr/>
          </p:nvSpPr>
          <p:spPr>
            <a:xfrm>
              <a:off x="8199000" y="969926"/>
              <a:ext cx="1073577" cy="1073577"/>
            </a:xfrm>
            <a:prstGeom prst="rect">
              <a:avLst/>
            </a:prstGeom>
            <a:noFill/>
            <a:ln>
              <a:noFill/>
            </a:ln>
          </p:spPr>
          <p:txBody>
            <a:bodyPr spcFirstLastPara="1" wrap="square" lIns="17775" tIns="17775" rIns="17775" bIns="17775" anchor="ctr" anchorCtr="0">
              <a:noAutofit/>
            </a:bodyPr>
            <a:lstStyle/>
            <a:p>
              <a:pPr marL="0" marR="0" lvl="0" indent="0" algn="ctr" rtl="0">
                <a:lnSpc>
                  <a:spcPct val="90000"/>
                </a:lnSpc>
                <a:spcBef>
                  <a:spcPts val="0"/>
                </a:spcBef>
                <a:spcAft>
                  <a:spcPts val="0"/>
                </a:spcAft>
                <a:buClr>
                  <a:schemeClr val="dk1"/>
                </a:buClr>
                <a:buSzPts val="2800"/>
                <a:buFont typeface="Georgia"/>
                <a:buNone/>
              </a:pPr>
              <a:r>
                <a:rPr lang="en-US" sz="2800">
                  <a:solidFill>
                    <a:schemeClr val="dk1"/>
                  </a:solidFill>
                  <a:latin typeface="Georgia"/>
                  <a:ea typeface="Georgia"/>
                  <a:cs typeface="Georgia"/>
                  <a:sym typeface="Georgia"/>
                </a:rPr>
                <a:t>text</a:t>
              </a:r>
              <a:endParaRPr/>
            </a:p>
          </p:txBody>
        </p:sp>
      </p:grpSp>
      <p:sp>
        <p:nvSpPr>
          <p:cNvPr id="121" name="Google Shape;121;p1"/>
          <p:cNvSpPr txBox="1"/>
          <p:nvPr/>
        </p:nvSpPr>
        <p:spPr>
          <a:xfrm>
            <a:off x="1403793" y="31228068"/>
            <a:ext cx="12989586" cy="830997"/>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u="none">
                <a:solidFill>
                  <a:schemeClr val="dk1"/>
                </a:solidFill>
                <a:latin typeface="Georgia"/>
                <a:ea typeface="Georgia"/>
                <a:cs typeface="Georgia"/>
                <a:sym typeface="Georgia"/>
              </a:rPr>
              <a:t>Table 1. </a:t>
            </a:r>
            <a:r>
              <a:rPr lang="en-US" sz="2400" b="0" u="none">
                <a:solidFill>
                  <a:schemeClr val="dk1"/>
                </a:solidFill>
                <a:latin typeface="Georgia"/>
                <a:ea typeface="Georgia"/>
                <a:cs typeface="Georgia"/>
                <a:sym typeface="Georgia"/>
              </a:rPr>
              <a:t>This is a table Lorem ipsum dolor sit amet, consectetur adipiscing elit. Lorem ipsum dolor sit amet, consectetur adipiscing elit. Nunc dapibus ipsum in ipsum sagittis, et congue est</a:t>
            </a:r>
            <a:endParaRPr sz="2400" b="0" u="none">
              <a:solidFill>
                <a:schemeClr val="dk1"/>
              </a:solidFill>
              <a:latin typeface="Georgia"/>
              <a:ea typeface="Georgia"/>
              <a:cs typeface="Georgia"/>
              <a:sym typeface="Georgia"/>
            </a:endParaRPr>
          </a:p>
        </p:txBody>
      </p:sp>
      <p:sp>
        <p:nvSpPr>
          <p:cNvPr id="122" name="Google Shape;122;p1"/>
          <p:cNvSpPr txBox="1"/>
          <p:nvPr/>
        </p:nvSpPr>
        <p:spPr>
          <a:xfrm>
            <a:off x="1391432" y="32790688"/>
            <a:ext cx="13001947" cy="563231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3600" b="1" u="none">
                <a:solidFill>
                  <a:schemeClr val="dk1"/>
                </a:solidFill>
                <a:latin typeface="Arial"/>
                <a:ea typeface="Arial"/>
                <a:cs typeface="Arial"/>
                <a:sym typeface="Arial"/>
              </a:rPr>
              <a:t>Results</a:t>
            </a:r>
            <a:endParaRPr sz="3600" b="1" u="none">
              <a:solidFill>
                <a:schemeClr val="dk1"/>
              </a:solidFill>
              <a:latin typeface="Arial"/>
              <a:ea typeface="Arial"/>
              <a:cs typeface="Arial"/>
              <a:sym typeface="Arial"/>
            </a:endParaRPr>
          </a:p>
          <a:p>
            <a:pPr marL="0" marR="0" lvl="0" indent="0" algn="just" rtl="0">
              <a:spcBef>
                <a:spcPts val="0"/>
              </a:spcBef>
              <a:spcAft>
                <a:spcPts val="0"/>
              </a:spcAft>
              <a:buNone/>
            </a:pPr>
            <a:endParaRPr sz="3600" b="0" u="none">
              <a:solidFill>
                <a:srgbClr val="1F497D"/>
              </a:solidFill>
              <a:latin typeface="Quattrocento Sans"/>
              <a:ea typeface="Quattrocento Sans"/>
              <a:cs typeface="Quattrocento Sans"/>
              <a:sym typeface="Quattrocento Sans"/>
            </a:endParaRPr>
          </a:p>
          <a:p>
            <a:pPr marL="0" marR="0" lvl="0" indent="0" algn="just" rtl="0">
              <a:spcBef>
                <a:spcPts val="0"/>
              </a:spcBef>
              <a:spcAft>
                <a:spcPts val="0"/>
              </a:spcAft>
              <a:buNone/>
            </a:pPr>
            <a:r>
              <a:rPr lang="en-US" sz="3600" b="0" u="none">
                <a:solidFill>
                  <a:schemeClr val="dk1"/>
                </a:solidFill>
                <a:latin typeface="Georgia"/>
                <a:ea typeface="Georgia"/>
                <a:cs typeface="Georgia"/>
                <a:sym typeface="Georgia"/>
              </a:rPr>
              <a:t>Lorem ipsum dolor sit amet, consectetur adipiscing elit. Nunc dapibus ipsum in ipsum sagittis, et congue est vulputate. In ut efficitur turpis. In sit amet pulvinar risus. Nunc ipsum ligula, dignissim quis fermentum efficitur, ultricies id mauris. Aenean auctor mauris nec purus ornare venenatis. Aenean feugiat bibendum elit quis maximus. Sed vehicula sed sem et commodo. Duis cursus erat tortor, nec elementum est rhoncus et. Sed lobortis accumsan libero.</a:t>
            </a:r>
            <a:endParaRPr sz="3364" b="0" u="none">
              <a:solidFill>
                <a:srgbClr val="000000"/>
              </a:solidFill>
              <a:latin typeface="Quattrocento Sans"/>
              <a:ea typeface="Quattrocento Sans"/>
              <a:cs typeface="Quattrocento Sans"/>
              <a:sym typeface="Quattrocento Sans"/>
            </a:endParaRPr>
          </a:p>
        </p:txBody>
      </p:sp>
      <p:pic>
        <p:nvPicPr>
          <p:cNvPr id="123" name="Google Shape;123;p1"/>
          <p:cNvPicPr preferRelativeResize="0"/>
          <p:nvPr/>
        </p:nvPicPr>
        <p:blipFill rotWithShape="1">
          <a:blip r:embed="rId3">
            <a:alphaModFix/>
          </a:blip>
          <a:srcRect/>
          <a:stretch/>
        </p:blipFill>
        <p:spPr>
          <a:xfrm>
            <a:off x="25360313" y="6065669"/>
            <a:ext cx="3867264" cy="3204690"/>
          </a:xfrm>
          <a:prstGeom prst="rect">
            <a:avLst/>
          </a:prstGeom>
          <a:noFill/>
          <a:ln>
            <a:noFill/>
          </a:ln>
        </p:spPr>
      </p:pic>
      <p:graphicFrame>
        <p:nvGraphicFramePr>
          <p:cNvPr id="124" name="Google Shape;124;p1"/>
          <p:cNvGraphicFramePr/>
          <p:nvPr/>
        </p:nvGraphicFramePr>
        <p:xfrm>
          <a:off x="15847676" y="16387325"/>
          <a:ext cx="12985700" cy="7156575"/>
        </p:xfrm>
        <a:graphic>
          <a:graphicData uri="http://schemas.openxmlformats.org/drawingml/2006/table">
            <a:tbl>
              <a:tblPr firstRow="1" firstCol="1" bandRow="1">
                <a:noFill/>
                <a:tableStyleId>{6AFC4CA2-8655-4C80-BE2A-CCEB2B9BF4B6}</a:tableStyleId>
              </a:tblPr>
              <a:tblGrid>
                <a:gridCol w="5455675">
                  <a:extLst>
                    <a:ext uri="{9D8B030D-6E8A-4147-A177-3AD203B41FA5}">
                      <a16:colId xmlns:a16="http://schemas.microsoft.com/office/drawing/2014/main" val="20000"/>
                    </a:ext>
                  </a:extLst>
                </a:gridCol>
                <a:gridCol w="2505075">
                  <a:extLst>
                    <a:ext uri="{9D8B030D-6E8A-4147-A177-3AD203B41FA5}">
                      <a16:colId xmlns:a16="http://schemas.microsoft.com/office/drawing/2014/main" val="20001"/>
                    </a:ext>
                  </a:extLst>
                </a:gridCol>
                <a:gridCol w="2419425">
                  <a:extLst>
                    <a:ext uri="{9D8B030D-6E8A-4147-A177-3AD203B41FA5}">
                      <a16:colId xmlns:a16="http://schemas.microsoft.com/office/drawing/2014/main" val="20002"/>
                    </a:ext>
                  </a:extLst>
                </a:gridCol>
                <a:gridCol w="2605525">
                  <a:extLst>
                    <a:ext uri="{9D8B030D-6E8A-4147-A177-3AD203B41FA5}">
                      <a16:colId xmlns:a16="http://schemas.microsoft.com/office/drawing/2014/main" val="20003"/>
                    </a:ext>
                  </a:extLst>
                </a:gridCol>
              </a:tblGrid>
              <a:tr h="633375">
                <a:tc>
                  <a:txBody>
                    <a:bodyPr/>
                    <a:lstStyle/>
                    <a:p>
                      <a:pPr marL="0" marR="0" lvl="0" indent="0" algn="r" rtl="0">
                        <a:lnSpc>
                          <a:spcPct val="115000"/>
                        </a:lnSpc>
                        <a:spcBef>
                          <a:spcPts val="0"/>
                        </a:spcBef>
                        <a:spcAft>
                          <a:spcPts val="0"/>
                        </a:spcAft>
                        <a:buNone/>
                      </a:pPr>
                      <a:r>
                        <a:rPr lang="en-US" sz="2000" u="none" strike="noStrike" cap="none">
                          <a:solidFill>
                            <a:schemeClr val="dk1"/>
                          </a:solidFill>
                          <a:latin typeface="Georgia"/>
                          <a:ea typeface="Georgia"/>
                          <a:cs typeface="Georgia"/>
                          <a:sym typeface="Georgia"/>
                        </a:rPr>
                        <a:t> </a:t>
                      </a:r>
                      <a:endParaRPr sz="2000" u="none" strike="noStrike" cap="none">
                        <a:solidFill>
                          <a:schemeClr val="dk1"/>
                        </a:solidFill>
                        <a:latin typeface="Georgia"/>
                        <a:ea typeface="Georgia"/>
                        <a:cs typeface="Georgia"/>
                        <a:sym typeface="Georgia"/>
                      </a:endParaRPr>
                    </a:p>
                  </a:txBody>
                  <a:tcPr marL="59575" marR="59575" marT="0" marB="0" anchor="ctr"/>
                </a:tc>
                <a:tc gridSpan="3">
                  <a:txBody>
                    <a:bodyPr/>
                    <a:lstStyle/>
                    <a:p>
                      <a:pPr marL="0" marR="0" lvl="0" indent="0" algn="ctr" rtl="0">
                        <a:lnSpc>
                          <a:spcPct val="115000"/>
                        </a:lnSpc>
                        <a:spcBef>
                          <a:spcPts val="0"/>
                        </a:spcBef>
                        <a:spcAft>
                          <a:spcPts val="0"/>
                        </a:spcAft>
                        <a:buNone/>
                      </a:pPr>
                      <a:r>
                        <a:rPr lang="en-US" sz="2000" b="1" u="none" strike="noStrike" cap="none">
                          <a:solidFill>
                            <a:schemeClr val="dk1"/>
                          </a:solidFill>
                          <a:latin typeface="Georgia"/>
                          <a:ea typeface="Georgia"/>
                          <a:cs typeface="Georgia"/>
                          <a:sym typeface="Georgia"/>
                        </a:rPr>
                        <a:t>Title </a:t>
                      </a:r>
                      <a:endParaRPr sz="2000" b="1" i="0" u="none" strike="noStrike" cap="none">
                        <a:solidFill>
                          <a:schemeClr val="dk1"/>
                        </a:solidFill>
                        <a:latin typeface="Georgia"/>
                        <a:ea typeface="Georgia"/>
                        <a:cs typeface="Georgia"/>
                        <a:sym typeface="Georgia"/>
                      </a:endParaRPr>
                    </a:p>
                  </a:txBody>
                  <a:tcPr marL="59575" marR="59575" marT="0" marB="0" anchor="ctr"/>
                </a:tc>
                <a:tc hMerge="1">
                  <a:txBody>
                    <a:bodyPr/>
                    <a:lstStyle/>
                    <a:p>
                      <a:endParaRPr lang="pt-PT"/>
                    </a:p>
                  </a:txBody>
                  <a:tcPr/>
                </a:tc>
                <a:tc hMerge="1">
                  <a:txBody>
                    <a:bodyPr/>
                    <a:lstStyle/>
                    <a:p>
                      <a:endParaRPr lang="pt-PT"/>
                    </a:p>
                  </a:txBody>
                  <a:tcPr/>
                </a:tc>
                <a:extLst>
                  <a:ext uri="{0D108BD9-81ED-4DB2-BD59-A6C34878D82A}">
                    <a16:rowId xmlns:a16="http://schemas.microsoft.com/office/drawing/2014/main" val="10000"/>
                  </a:ext>
                </a:extLst>
              </a:tr>
              <a:tr h="407700">
                <a:tc>
                  <a:txBody>
                    <a:bodyPr/>
                    <a:lstStyle/>
                    <a:p>
                      <a:pPr marL="0" marR="0" lvl="0" indent="0" algn="l" rtl="0">
                        <a:lnSpc>
                          <a:spcPct val="115000"/>
                        </a:lnSpc>
                        <a:spcBef>
                          <a:spcPts val="0"/>
                        </a:spcBef>
                        <a:spcAft>
                          <a:spcPts val="0"/>
                        </a:spcAft>
                        <a:buNone/>
                      </a:pPr>
                      <a:r>
                        <a:rPr lang="en-US" sz="2000" u="none" strike="noStrike" cap="none">
                          <a:solidFill>
                            <a:schemeClr val="dk1"/>
                          </a:solidFill>
                          <a:latin typeface="Georgia"/>
                          <a:ea typeface="Georgia"/>
                          <a:cs typeface="Georgia"/>
                          <a:sym typeface="Georgia"/>
                        </a:rPr>
                        <a:t> </a:t>
                      </a:r>
                      <a:endParaRPr sz="2000" u="none" strike="noStrike" cap="none">
                        <a:solidFill>
                          <a:schemeClr val="dk1"/>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None/>
                      </a:pPr>
                      <a:r>
                        <a:rPr lang="en-US" sz="2000" u="none" strike="noStrike" cap="none">
                          <a:solidFill>
                            <a:schemeClr val="dk1"/>
                          </a:solidFill>
                          <a:latin typeface="Georgia"/>
                          <a:ea typeface="Georgia"/>
                          <a:cs typeface="Georgia"/>
                          <a:sym typeface="Georgia"/>
                        </a:rPr>
                        <a:t>Text</a:t>
                      </a:r>
                      <a:endParaRPr sz="2000" u="none" strike="noStrike" cap="none">
                        <a:solidFill>
                          <a:schemeClr val="dk1"/>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None/>
                      </a:pPr>
                      <a:r>
                        <a:rPr lang="en-US" sz="2000" u="none" strike="noStrike" cap="none">
                          <a:solidFill>
                            <a:schemeClr val="dk1"/>
                          </a:solidFill>
                          <a:latin typeface="Georgia"/>
                          <a:ea typeface="Georgia"/>
                          <a:cs typeface="Georgia"/>
                          <a:sym typeface="Georgia"/>
                        </a:rPr>
                        <a:t>Text</a:t>
                      </a:r>
                      <a:endParaRPr sz="2000" u="none" strike="noStrike" cap="none">
                        <a:solidFill>
                          <a:schemeClr val="dk1"/>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None/>
                      </a:pPr>
                      <a:r>
                        <a:rPr lang="en-US" sz="2000" u="none" strike="noStrike" cap="none">
                          <a:solidFill>
                            <a:schemeClr val="dk1"/>
                          </a:solidFill>
                          <a:latin typeface="Georgia"/>
                          <a:ea typeface="Georgia"/>
                          <a:cs typeface="Georgia"/>
                          <a:sym typeface="Georgia"/>
                        </a:rPr>
                        <a:t>Text</a:t>
                      </a:r>
                      <a:endParaRPr sz="2000" u="none" strike="noStrike" cap="none">
                        <a:solidFill>
                          <a:schemeClr val="dk1"/>
                        </a:solidFill>
                        <a:latin typeface="Georgia"/>
                        <a:ea typeface="Georgia"/>
                        <a:cs typeface="Georgia"/>
                        <a:sym typeface="Georgia"/>
                      </a:endParaRPr>
                    </a:p>
                  </a:txBody>
                  <a:tcPr marL="59575" marR="59575" marT="0" marB="0" anchor="ctr"/>
                </a:tc>
                <a:extLst>
                  <a:ext uri="{0D108BD9-81ED-4DB2-BD59-A6C34878D82A}">
                    <a16:rowId xmlns:a16="http://schemas.microsoft.com/office/drawing/2014/main" val="10001"/>
                  </a:ext>
                </a:extLst>
              </a:tr>
              <a:tr h="407700">
                <a:tc>
                  <a:txBody>
                    <a:bodyPr/>
                    <a:lstStyle/>
                    <a:p>
                      <a:pPr marL="0" marR="0" lvl="0" indent="0" algn="l" rtl="0">
                        <a:lnSpc>
                          <a:spcPct val="115000"/>
                        </a:lnSpc>
                        <a:spcBef>
                          <a:spcPts val="0"/>
                        </a:spcBef>
                        <a:spcAft>
                          <a:spcPts val="0"/>
                        </a:spcAft>
                        <a:buNone/>
                      </a:pPr>
                      <a:r>
                        <a:rPr lang="en-US" sz="2000" u="none" strike="noStrike" cap="none">
                          <a:solidFill>
                            <a:schemeClr val="dk1"/>
                          </a:solidFill>
                          <a:latin typeface="Georgia"/>
                          <a:ea typeface="Georgia"/>
                          <a:cs typeface="Georgia"/>
                          <a:sym typeface="Georgia"/>
                        </a:rPr>
                        <a:t>Entry</a:t>
                      </a:r>
                      <a:endParaRPr sz="2000" u="none" strike="noStrike" cap="none">
                        <a:solidFill>
                          <a:schemeClr val="dk1"/>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tc>
                <a:extLst>
                  <a:ext uri="{0D108BD9-81ED-4DB2-BD59-A6C34878D82A}">
                    <a16:rowId xmlns:a16="http://schemas.microsoft.com/office/drawing/2014/main" val="10002"/>
                  </a:ext>
                </a:extLst>
              </a:tr>
              <a:tr h="407700">
                <a:tc>
                  <a:txBody>
                    <a:bodyPr/>
                    <a:lstStyle/>
                    <a:p>
                      <a:pPr marL="0" marR="0" lvl="0" indent="0" algn="l" rtl="0">
                        <a:lnSpc>
                          <a:spcPct val="115000"/>
                        </a:lnSpc>
                        <a:spcBef>
                          <a:spcPts val="0"/>
                        </a:spcBef>
                        <a:spcAft>
                          <a:spcPts val="0"/>
                        </a:spcAft>
                        <a:buNone/>
                      </a:pPr>
                      <a:r>
                        <a:rPr lang="en-US" sz="2000" u="none" strike="noStrike" cap="none">
                          <a:solidFill>
                            <a:schemeClr val="dk1"/>
                          </a:solidFill>
                          <a:latin typeface="Georgia"/>
                          <a:ea typeface="Georgia"/>
                          <a:cs typeface="Georgia"/>
                          <a:sym typeface="Georgia"/>
                        </a:rPr>
                        <a:t>Entry</a:t>
                      </a:r>
                      <a:endParaRPr sz="2000" u="none" strike="noStrike" cap="none">
                        <a:solidFill>
                          <a:schemeClr val="dk1"/>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tc>
                <a:extLst>
                  <a:ext uri="{0D108BD9-81ED-4DB2-BD59-A6C34878D82A}">
                    <a16:rowId xmlns:a16="http://schemas.microsoft.com/office/drawing/2014/main" val="10003"/>
                  </a:ext>
                </a:extLst>
              </a:tr>
              <a:tr h="407700">
                <a:tc>
                  <a:txBody>
                    <a:bodyPr/>
                    <a:lstStyle/>
                    <a:p>
                      <a:pPr marL="0" marR="0" lvl="0" indent="0" algn="l" rtl="0">
                        <a:lnSpc>
                          <a:spcPct val="115000"/>
                        </a:lnSpc>
                        <a:spcBef>
                          <a:spcPts val="0"/>
                        </a:spcBef>
                        <a:spcAft>
                          <a:spcPts val="0"/>
                        </a:spcAft>
                        <a:buNone/>
                      </a:pPr>
                      <a:r>
                        <a:rPr lang="en-US" sz="2000" u="none" strike="noStrike" cap="none">
                          <a:solidFill>
                            <a:schemeClr val="dk1"/>
                          </a:solidFill>
                          <a:latin typeface="Georgia"/>
                          <a:ea typeface="Georgia"/>
                          <a:cs typeface="Georgia"/>
                          <a:sym typeface="Georgia"/>
                        </a:rPr>
                        <a:t>Entry</a:t>
                      </a:r>
                      <a:endParaRPr sz="2000" u="none" strike="noStrike" cap="none">
                        <a:solidFill>
                          <a:schemeClr val="dk1"/>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tc>
                <a:extLst>
                  <a:ext uri="{0D108BD9-81ED-4DB2-BD59-A6C34878D82A}">
                    <a16:rowId xmlns:a16="http://schemas.microsoft.com/office/drawing/2014/main" val="10004"/>
                  </a:ext>
                </a:extLst>
              </a:tr>
              <a:tr h="407700">
                <a:tc>
                  <a:txBody>
                    <a:bodyPr/>
                    <a:lstStyle/>
                    <a:p>
                      <a:pPr marL="0" marR="0" lvl="0" indent="0" algn="l"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Entry</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tc>
                <a:extLst>
                  <a:ext uri="{0D108BD9-81ED-4DB2-BD59-A6C34878D82A}">
                    <a16:rowId xmlns:a16="http://schemas.microsoft.com/office/drawing/2014/main" val="10005"/>
                  </a:ext>
                </a:extLst>
              </a:tr>
              <a:tr h="407700">
                <a:tc>
                  <a:txBody>
                    <a:bodyPr/>
                    <a:lstStyle/>
                    <a:p>
                      <a:pPr marL="0" marR="0" lvl="0" indent="0" algn="l"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Entry</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tc>
                <a:extLst>
                  <a:ext uri="{0D108BD9-81ED-4DB2-BD59-A6C34878D82A}">
                    <a16:rowId xmlns:a16="http://schemas.microsoft.com/office/drawing/2014/main" val="10006"/>
                  </a:ext>
                </a:extLst>
              </a:tr>
              <a:tr h="407700">
                <a:tc>
                  <a:txBody>
                    <a:bodyPr/>
                    <a:lstStyle/>
                    <a:p>
                      <a:pPr marL="0" marR="0" lvl="0" indent="0" algn="l"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Entry</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tc>
                <a:extLst>
                  <a:ext uri="{0D108BD9-81ED-4DB2-BD59-A6C34878D82A}">
                    <a16:rowId xmlns:a16="http://schemas.microsoft.com/office/drawing/2014/main" val="10007"/>
                  </a:ext>
                </a:extLst>
              </a:tr>
              <a:tr h="407700">
                <a:tc>
                  <a:txBody>
                    <a:bodyPr/>
                    <a:lstStyle/>
                    <a:p>
                      <a:pPr marL="0" marR="0" lvl="0" indent="0" algn="l"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Entry</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extLst>
                  <a:ext uri="{0D108BD9-81ED-4DB2-BD59-A6C34878D82A}">
                    <a16:rowId xmlns:a16="http://schemas.microsoft.com/office/drawing/2014/main" val="10008"/>
                  </a:ext>
                </a:extLst>
              </a:tr>
              <a:tr h="407700">
                <a:tc>
                  <a:txBody>
                    <a:bodyPr/>
                    <a:lstStyle/>
                    <a:p>
                      <a:pPr marL="0" marR="0" lvl="0" indent="0" algn="l"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Entry</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extLst>
                  <a:ext uri="{0D108BD9-81ED-4DB2-BD59-A6C34878D82A}">
                    <a16:rowId xmlns:a16="http://schemas.microsoft.com/office/drawing/2014/main" val="10009"/>
                  </a:ext>
                </a:extLst>
              </a:tr>
              <a:tr h="407700">
                <a:tc>
                  <a:txBody>
                    <a:bodyPr/>
                    <a:lstStyle/>
                    <a:p>
                      <a:pPr marL="0" marR="0" lvl="0" indent="0" algn="l"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Entry</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extLst>
                  <a:ext uri="{0D108BD9-81ED-4DB2-BD59-A6C34878D82A}">
                    <a16:rowId xmlns:a16="http://schemas.microsoft.com/office/drawing/2014/main" val="10010"/>
                  </a:ext>
                </a:extLst>
              </a:tr>
              <a:tr h="407700">
                <a:tc>
                  <a:txBody>
                    <a:bodyPr/>
                    <a:lstStyle/>
                    <a:p>
                      <a:pPr marL="0" marR="0" lvl="0" indent="0" algn="l"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Entry</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tc>
                <a:extLst>
                  <a:ext uri="{0D108BD9-81ED-4DB2-BD59-A6C34878D82A}">
                    <a16:rowId xmlns:a16="http://schemas.microsoft.com/office/drawing/2014/main" val="10011"/>
                  </a:ext>
                </a:extLst>
              </a:tr>
              <a:tr h="407700">
                <a:tc>
                  <a:txBody>
                    <a:bodyPr/>
                    <a:lstStyle/>
                    <a:p>
                      <a:pPr marL="0" marR="0" lvl="0" indent="0" algn="l"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Entry</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tc>
                <a:extLst>
                  <a:ext uri="{0D108BD9-81ED-4DB2-BD59-A6C34878D82A}">
                    <a16:rowId xmlns:a16="http://schemas.microsoft.com/office/drawing/2014/main" val="10012"/>
                  </a:ext>
                </a:extLst>
              </a:tr>
              <a:tr h="407700">
                <a:tc>
                  <a:txBody>
                    <a:bodyPr/>
                    <a:lstStyle/>
                    <a:p>
                      <a:pPr marL="0" marR="0" lvl="0" indent="0" algn="l"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Entry</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tc>
                <a:extLst>
                  <a:ext uri="{0D108BD9-81ED-4DB2-BD59-A6C34878D82A}">
                    <a16:rowId xmlns:a16="http://schemas.microsoft.com/office/drawing/2014/main" val="10013"/>
                  </a:ext>
                </a:extLst>
              </a:tr>
              <a:tr h="407700">
                <a:tc>
                  <a:txBody>
                    <a:bodyPr/>
                    <a:lstStyle/>
                    <a:p>
                      <a:pPr marL="0" marR="0" lvl="0" indent="0" algn="l"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Entry</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tc>
                <a:extLst>
                  <a:ext uri="{0D108BD9-81ED-4DB2-BD59-A6C34878D82A}">
                    <a16:rowId xmlns:a16="http://schemas.microsoft.com/office/drawing/2014/main" val="10014"/>
                  </a:ext>
                </a:extLst>
              </a:tr>
              <a:tr h="407700">
                <a:tc>
                  <a:txBody>
                    <a:bodyPr/>
                    <a:lstStyle/>
                    <a:p>
                      <a:pPr marL="0" marR="0" lvl="0" indent="0" algn="l"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Entry</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tc>
                <a:extLst>
                  <a:ext uri="{0D108BD9-81ED-4DB2-BD59-A6C34878D82A}">
                    <a16:rowId xmlns:a16="http://schemas.microsoft.com/office/drawing/2014/main" val="10015"/>
                  </a:ext>
                </a:extLst>
              </a:tr>
              <a:tr h="407700">
                <a:tc>
                  <a:txBody>
                    <a:bodyPr/>
                    <a:lstStyle/>
                    <a:p>
                      <a:pPr marL="0" marR="0" lvl="0" indent="0" algn="l"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Entry</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nchor="ctr"/>
                </a:tc>
                <a:tc>
                  <a:txBody>
                    <a:bodyPr/>
                    <a:lstStyle/>
                    <a:p>
                      <a:pPr marL="0" marR="0" lvl="0" indent="0" algn="ctr" rtl="0">
                        <a:lnSpc>
                          <a:spcPct val="115000"/>
                        </a:lnSpc>
                        <a:spcBef>
                          <a:spcPts val="0"/>
                        </a:spcBef>
                        <a:spcAft>
                          <a:spcPts val="0"/>
                        </a:spcAft>
                        <a:buClr>
                          <a:srgbClr val="000000"/>
                        </a:buClr>
                        <a:buSzPts val="2000"/>
                        <a:buFont typeface="Georgia"/>
                        <a:buNone/>
                      </a:pPr>
                      <a:r>
                        <a:rPr lang="en-US" sz="2000" b="0" i="0" u="none" strike="noStrike" cap="none">
                          <a:solidFill>
                            <a:srgbClr val="000000"/>
                          </a:solidFill>
                          <a:latin typeface="Georgia"/>
                          <a:ea typeface="Georgia"/>
                          <a:cs typeface="Georgia"/>
                          <a:sym typeface="Georgia"/>
                        </a:rPr>
                        <a:t>data</a:t>
                      </a:r>
                      <a:endParaRPr sz="2000" b="0" i="0" u="none" strike="noStrike" cap="none">
                        <a:solidFill>
                          <a:srgbClr val="000000"/>
                        </a:solidFill>
                        <a:latin typeface="Georgia"/>
                        <a:ea typeface="Georgia"/>
                        <a:cs typeface="Georgia"/>
                        <a:sym typeface="Georgia"/>
                      </a:endParaRPr>
                    </a:p>
                  </a:txBody>
                  <a:tcPr marL="59575" marR="59575" marT="0" marB="0"/>
                </a:tc>
                <a:extLst>
                  <a:ext uri="{0D108BD9-81ED-4DB2-BD59-A6C34878D82A}">
                    <a16:rowId xmlns:a16="http://schemas.microsoft.com/office/drawing/2014/main" val="10016"/>
                  </a:ext>
                </a:extLst>
              </a:tr>
            </a:tbl>
          </a:graphicData>
        </a:graphic>
      </p:graphicFrame>
      <p:graphicFrame>
        <p:nvGraphicFramePr>
          <p:cNvPr id="125" name="Google Shape;125;p1"/>
          <p:cNvGraphicFramePr/>
          <p:nvPr/>
        </p:nvGraphicFramePr>
        <p:xfrm>
          <a:off x="15824524" y="11227056"/>
          <a:ext cx="12989126" cy="3244426"/>
        </p:xfrm>
        <a:graphic>
          <a:graphicData uri="http://schemas.openxmlformats.org/drawingml/2006/chart">
            <c:chart xmlns:c="http://schemas.openxmlformats.org/drawingml/2006/chart" xmlns:r="http://schemas.openxmlformats.org/officeDocument/2006/relationships" r:id="rId5"/>
          </a:graphicData>
        </a:graphic>
      </p:graphicFrame>
      <p:sp>
        <p:nvSpPr>
          <p:cNvPr id="126" name="Google Shape;126;p1"/>
          <p:cNvSpPr txBox="1"/>
          <p:nvPr/>
        </p:nvSpPr>
        <p:spPr>
          <a:xfrm>
            <a:off x="15870400" y="14831523"/>
            <a:ext cx="12989586" cy="830997"/>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u="none">
                <a:solidFill>
                  <a:schemeClr val="dk1"/>
                </a:solidFill>
                <a:latin typeface="Georgia"/>
                <a:ea typeface="Georgia"/>
                <a:cs typeface="Georgia"/>
                <a:sym typeface="Georgia"/>
              </a:rPr>
              <a:t>Table 2. </a:t>
            </a:r>
            <a:r>
              <a:rPr lang="en-US" sz="2400" b="0" u="none">
                <a:solidFill>
                  <a:schemeClr val="dk1"/>
                </a:solidFill>
                <a:latin typeface="Georgia"/>
                <a:ea typeface="Georgia"/>
                <a:cs typeface="Georgia"/>
                <a:sym typeface="Georgia"/>
              </a:rPr>
              <a:t>This is a table Lorem ipsum dolor sit amet, consectetur adipiscing elit. Lorem ipsum dolor sit amet, consectetur adipiscing elit. Nunc dapibus ipsum in ipsum sagittis, et congue est</a:t>
            </a:r>
            <a:endParaRPr sz="2400" b="0" u="none">
              <a:solidFill>
                <a:schemeClr val="dk1"/>
              </a:solidFill>
              <a:latin typeface="Georgia"/>
              <a:ea typeface="Georgia"/>
              <a:cs typeface="Georgia"/>
              <a:sym typeface="Georgia"/>
            </a:endParaRPr>
          </a:p>
        </p:txBody>
      </p:sp>
      <p:sp>
        <p:nvSpPr>
          <p:cNvPr id="127" name="Google Shape;127;p1"/>
          <p:cNvSpPr txBox="1"/>
          <p:nvPr/>
        </p:nvSpPr>
        <p:spPr>
          <a:xfrm>
            <a:off x="15824064" y="24171284"/>
            <a:ext cx="12989586" cy="830997"/>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u="none">
                <a:solidFill>
                  <a:schemeClr val="dk1"/>
                </a:solidFill>
                <a:latin typeface="Georgia"/>
                <a:ea typeface="Georgia"/>
                <a:cs typeface="Georgia"/>
                <a:sym typeface="Georgia"/>
              </a:rPr>
              <a:t>Table 2. </a:t>
            </a:r>
            <a:r>
              <a:rPr lang="en-US" sz="2400" b="0" u="none">
                <a:solidFill>
                  <a:schemeClr val="dk1"/>
                </a:solidFill>
                <a:latin typeface="Georgia"/>
                <a:ea typeface="Georgia"/>
                <a:cs typeface="Georgia"/>
                <a:sym typeface="Georgia"/>
              </a:rPr>
              <a:t>This is a table Lorem ipsum dolor sit amet, consectetur adipiscing elit. Lorem ipsum dolor sit amet, consectetur adipiscing elit. Nunc dapibus ipsum in ipsum sagittis, et congue est</a:t>
            </a:r>
            <a:endParaRPr sz="2400" b="0" u="none">
              <a:solidFill>
                <a:schemeClr val="dk1"/>
              </a:solidFill>
              <a:latin typeface="Georgia"/>
              <a:ea typeface="Georgia"/>
              <a:cs typeface="Georgia"/>
              <a:sym typeface="Georgia"/>
            </a:endParaRPr>
          </a:p>
        </p:txBody>
      </p:sp>
      <p:sp>
        <p:nvSpPr>
          <p:cNvPr id="128" name="Google Shape;128;p1"/>
          <p:cNvSpPr/>
          <p:nvPr/>
        </p:nvSpPr>
        <p:spPr>
          <a:xfrm rot="10800000">
            <a:off x="30252851" y="6703636"/>
            <a:ext cx="10267963" cy="2191999"/>
          </a:xfrm>
          <a:prstGeom prst="rightArrow">
            <a:avLst>
              <a:gd name="adj1" fmla="val 50000"/>
              <a:gd name="adj2" fmla="val 50000"/>
            </a:avLst>
          </a:prstGeom>
          <a:solidFill>
            <a:schemeClr val="l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8651">
              <a:solidFill>
                <a:schemeClr val="lt1"/>
              </a:solidFill>
              <a:latin typeface="Arial"/>
              <a:ea typeface="Arial"/>
              <a:cs typeface="Arial"/>
              <a:sym typeface="Arial"/>
            </a:endParaRPr>
          </a:p>
        </p:txBody>
      </p:sp>
      <p:sp>
        <p:nvSpPr>
          <p:cNvPr id="129" name="Google Shape;129;p1"/>
          <p:cNvSpPr txBox="1"/>
          <p:nvPr/>
        </p:nvSpPr>
        <p:spPr>
          <a:xfrm>
            <a:off x="31699446" y="6811258"/>
            <a:ext cx="10265052" cy="2084377"/>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4000" b="1" u="none">
                <a:solidFill>
                  <a:srgbClr val="4B4B4B"/>
                </a:solidFill>
                <a:latin typeface="Arial"/>
                <a:ea typeface="Arial"/>
                <a:cs typeface="Arial"/>
                <a:sym typeface="Arial"/>
              </a:rPr>
              <a:t>Affiliation logo(s), if applicable</a:t>
            </a:r>
            <a:endParaRPr sz="4000" b="1" u="none">
              <a:solidFill>
                <a:srgbClr val="4B4B4B"/>
              </a:solidFill>
              <a:latin typeface="Arial"/>
              <a:ea typeface="Arial"/>
              <a:cs typeface="Arial"/>
              <a:sym typeface="Arial"/>
            </a:endParaRPr>
          </a:p>
        </p:txBody>
      </p:sp>
      <p:pic>
        <p:nvPicPr>
          <p:cNvPr id="3" name="Picture 2">
            <a:extLst>
              <a:ext uri="{FF2B5EF4-FFF2-40B4-BE49-F238E27FC236}">
                <a16:creationId xmlns:a16="http://schemas.microsoft.com/office/drawing/2014/main" id="{5030CE8C-7E2D-991E-1F36-B16DB33CB5C8}"/>
              </a:ext>
            </a:extLst>
          </p:cNvPr>
          <p:cNvPicPr>
            <a:picLocks noChangeAspect="1"/>
          </p:cNvPicPr>
          <p:nvPr/>
        </p:nvPicPr>
        <p:blipFill>
          <a:blip r:embed="rId6"/>
          <a:stretch>
            <a:fillRect/>
          </a:stretch>
        </p:blipFill>
        <p:spPr>
          <a:xfrm>
            <a:off x="14688783" y="39114743"/>
            <a:ext cx="4887906" cy="4887906"/>
          </a:xfrm>
          <a:prstGeom prst="rect">
            <a:avLst/>
          </a:prstGeom>
        </p:spPr>
      </p:pic>
      <p:pic>
        <p:nvPicPr>
          <p:cNvPr id="5" name="Picture 4">
            <a:extLst>
              <a:ext uri="{FF2B5EF4-FFF2-40B4-BE49-F238E27FC236}">
                <a16:creationId xmlns:a16="http://schemas.microsoft.com/office/drawing/2014/main" id="{ABF10744-A0CD-CDEC-F4F9-BF5F154E56BE}"/>
              </a:ext>
            </a:extLst>
          </p:cNvPr>
          <p:cNvPicPr>
            <a:picLocks noChangeAspect="1"/>
          </p:cNvPicPr>
          <p:nvPr/>
        </p:nvPicPr>
        <p:blipFill>
          <a:blip r:embed="rId7"/>
          <a:stretch>
            <a:fillRect/>
          </a:stretch>
        </p:blipFill>
        <p:spPr>
          <a:xfrm>
            <a:off x="11501165" y="39691733"/>
            <a:ext cx="3733927" cy="3733927"/>
          </a:xfrm>
          <a:prstGeom prst="rect">
            <a:avLst/>
          </a:prstGeom>
        </p:spPr>
      </p:pic>
      <p:pic>
        <p:nvPicPr>
          <p:cNvPr id="8" name="Graphic 7">
            <a:extLst>
              <a:ext uri="{FF2B5EF4-FFF2-40B4-BE49-F238E27FC236}">
                <a16:creationId xmlns:a16="http://schemas.microsoft.com/office/drawing/2014/main" id="{9A4E256D-1A34-A553-B5DA-ACB6395EDEC2}"/>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29737" y="447553"/>
            <a:ext cx="3509937" cy="903003"/>
          </a:xfrm>
          <a:prstGeom prst="rect">
            <a:avLst/>
          </a:prstGeom>
        </p:spPr>
      </p:pic>
    </p:spTree>
  </p:cSld>
  <p:clrMapOvr>
    <a:masterClrMapping/>
  </p:clrMapOvr>
</p:sld>
</file>

<file path=ppt/theme/theme1.xml><?xml version="1.0" encoding="utf-8"?>
<a:theme xmlns:a="http://schemas.openxmlformats.org/drawingml/2006/main" name="Tema do Office">
  <a:themeElements>
    <a:clrScheme name="ISPUP">
      <a:dk1>
        <a:srgbClr val="000000"/>
      </a:dk1>
      <a:lt1>
        <a:srgbClr val="FFFFFF"/>
      </a:lt1>
      <a:dk2>
        <a:srgbClr val="000000"/>
      </a:dk2>
      <a:lt2>
        <a:srgbClr val="F8F8F8"/>
      </a:lt2>
      <a:accent1>
        <a:srgbClr val="B0CFFE"/>
      </a:accent1>
      <a:accent2>
        <a:srgbClr val="DD8047"/>
      </a:accent2>
      <a:accent3>
        <a:srgbClr val="D8B25C"/>
      </a:accent3>
      <a:accent4>
        <a:srgbClr val="A5AB81"/>
      </a:accent4>
      <a:accent5>
        <a:srgbClr val="7BA79D"/>
      </a:accent5>
      <a:accent6>
        <a:srgbClr val="4D4D4D"/>
      </a:accent6>
      <a:hlink>
        <a:srgbClr val="5F5F5F"/>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825</Words>
  <Application>Microsoft Office PowerPoint</Application>
  <PresentationFormat>Custom</PresentationFormat>
  <Paragraphs>121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Quattrocento Sans</vt:lpstr>
      <vt:lpstr>Georgia</vt:lpstr>
      <vt:lpstr>Calibri</vt:lpstr>
      <vt:lpstr>Tema do Office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raquel</dc:creator>
  <cp:lastModifiedBy>Morais Peixoto Rute</cp:lastModifiedBy>
  <cp:revision>2</cp:revision>
  <dcterms:created xsi:type="dcterms:W3CDTF">2010-11-03T09:33:44Z</dcterms:created>
  <dcterms:modified xsi:type="dcterms:W3CDTF">2024-02-09T22:02:33Z</dcterms:modified>
</cp:coreProperties>
</file>